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Krona One" panose="020B0604020202020204" charset="0"/>
      <p:regular r:id="rId19"/>
    </p:embeddedFont>
    <p:embeddedFont>
      <p:font typeface="Lato" panose="020F0502020204030203" pitchFamily="34"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Ubuntu" panose="020B0504030602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8">
          <p15:clr>
            <a:srgbClr val="FF0000"/>
          </p15:clr>
        </p15:guide>
        <p15:guide id="2" pos="519">
          <p15:clr>
            <a:srgbClr val="FFFF00"/>
          </p15:clr>
        </p15:guide>
        <p15:guide id="3" orient="horz" pos="2889">
          <p15:clr>
            <a:srgbClr val="FFFF00"/>
          </p15:clr>
        </p15:guide>
        <p15:guide id="4" orient="horz" pos="347">
          <p15:clr>
            <a:srgbClr val="FFFF00"/>
          </p15:clr>
        </p15:guide>
        <p15:guide id="5" pos="5249">
          <p15:clr>
            <a:srgbClr val="FFFF00"/>
          </p15:clr>
        </p15:guide>
        <p15:guide id="6" pos="2888">
          <p15:clr>
            <a:srgbClr val="9AA0A6"/>
          </p15:clr>
        </p15:guide>
        <p15:guide id="7" orient="horz">
          <p15:clr>
            <a:srgbClr val="9AA0A6"/>
          </p15:clr>
        </p15:guide>
        <p15:guide id="8" orient="horz" pos="1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96" y="96"/>
      </p:cViewPr>
      <p:guideLst>
        <p:guide orient="horz" pos="498"/>
        <p:guide pos="519"/>
        <p:guide orient="horz" pos="2889"/>
        <p:guide orient="horz" pos="347"/>
        <p:guide pos="5249"/>
        <p:guide pos="2888"/>
        <p:guide orient="horz"/>
        <p:guide orient="horz" pos="132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tta Starr Moody" userId="245488641088c282" providerId="LiveId" clId="{337D208F-4C47-4CA3-97D4-0C437C979352}"/>
    <pc:docChg chg="modSld">
      <pc:chgData name="Vertta Starr Moody" userId="245488641088c282" providerId="LiveId" clId="{337D208F-4C47-4CA3-97D4-0C437C979352}" dt="2022-11-30T00:56:17.189" v="9" actId="20577"/>
      <pc:docMkLst>
        <pc:docMk/>
      </pc:docMkLst>
      <pc:sldChg chg="modSp mod">
        <pc:chgData name="Vertta Starr Moody" userId="245488641088c282" providerId="LiveId" clId="{337D208F-4C47-4CA3-97D4-0C437C979352}" dt="2022-11-30T00:56:17.189" v="9" actId="20577"/>
        <pc:sldMkLst>
          <pc:docMk/>
          <pc:sldMk cId="0" sldId="260"/>
        </pc:sldMkLst>
        <pc:spChg chg="mod">
          <ac:chgData name="Vertta Starr Moody" userId="245488641088c282" providerId="LiveId" clId="{337D208F-4C47-4CA3-97D4-0C437C979352}" dt="2022-11-30T00:56:17.189" v="9" actId="20577"/>
          <ac:spMkLst>
            <pc:docMk/>
            <pc:sldMk cId="0" sldId="260"/>
            <ac:spMk id="99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6f39c49baf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6f39c49baf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9ccd4f382f_1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19ccd4f382f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6f39c49ba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6f39c49ba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19ec4ab70a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19ec4ab70a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6ed1d3ee59_0_100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9ec4ab70a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9ec4ab70a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7269104ac9_1_4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7269104ac9_1_4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6f39c49baf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6f39c49ba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6f39c49ba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6f39c49b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71e807b215_3_1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71e807b215_3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ed1d3ee59_0_10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9ccd4f382f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9ccd4f382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9ccd4f382f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9ccd4f382f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91a1ee637b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91a1ee637b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191a1ee637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191a1ee637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9ccd4f382f_1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9ccd4f382f_1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riving Center Company Profile by Slidesgo"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9700" y="817952"/>
            <a:ext cx="30006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69700" y="2960400"/>
            <a:ext cx="1805700" cy="62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2" name="Google Shape;12;p2"/>
          <p:cNvSpPr/>
          <p:nvPr/>
        </p:nvSpPr>
        <p:spPr>
          <a:xfrm>
            <a:off x="127475" y="2332800"/>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3389744" y="4759529"/>
            <a:ext cx="563794" cy="390619"/>
            <a:chOff x="3394506" y="4742861"/>
            <a:chExt cx="563794" cy="390619"/>
          </a:xfrm>
        </p:grpSpPr>
        <p:sp>
          <p:nvSpPr>
            <p:cNvPr id="16" name="Google Shape;16;p2"/>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1255789" y="1805"/>
            <a:ext cx="2699228" cy="5242522"/>
            <a:chOff x="-1255789" y="-99025"/>
            <a:chExt cx="2699228" cy="5242522"/>
          </a:xfrm>
        </p:grpSpPr>
        <p:grpSp>
          <p:nvGrpSpPr>
            <p:cNvPr id="19" name="Google Shape;19;p2"/>
            <p:cNvGrpSpPr/>
            <p:nvPr/>
          </p:nvGrpSpPr>
          <p:grpSpPr>
            <a:xfrm>
              <a:off x="-66750" y="-99025"/>
              <a:ext cx="246027" cy="5242522"/>
              <a:chOff x="-66750" y="-99025"/>
              <a:chExt cx="246027" cy="5242522"/>
            </a:xfrm>
          </p:grpSpPr>
          <p:sp>
            <p:nvSpPr>
              <p:cNvPr id="20" name="Google Shape;20;p2"/>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587271" y="533756"/>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55789" y="163186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916120" y="272998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580950" y="9084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10750" y="31046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1250325" y="20065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4"/>
        <p:cNvGrpSpPr/>
        <p:nvPr/>
      </p:nvGrpSpPr>
      <p:grpSpPr>
        <a:xfrm>
          <a:off x="0" y="0"/>
          <a:ext cx="0" cy="0"/>
          <a:chOff x="0" y="0"/>
          <a:chExt cx="0" cy="0"/>
        </a:xfrm>
      </p:grpSpPr>
      <p:sp>
        <p:nvSpPr>
          <p:cNvPr id="145" name="Google Shape;145;p11"/>
          <p:cNvSpPr/>
          <p:nvPr/>
        </p:nvSpPr>
        <p:spPr>
          <a:xfrm rot="-2046914">
            <a:off x="7154697" y="-1044372"/>
            <a:ext cx="10349659" cy="8211979"/>
          </a:xfrm>
          <a:prstGeom prst="ellipse">
            <a:avLst/>
          </a:pr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rot="-2046914">
            <a:off x="-7837653" y="-4073147"/>
            <a:ext cx="10349659" cy="8211979"/>
          </a:xfrm>
          <a:prstGeom prst="ellipse">
            <a:avLst/>
          </a:prstGeom>
          <a:solidFill>
            <a:srgbClr val="336574">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7609560" y="4513643"/>
            <a:ext cx="62529" cy="503891"/>
          </a:xfrm>
          <a:custGeom>
            <a:avLst/>
            <a:gdLst/>
            <a:ahLst/>
            <a:cxnLst/>
            <a:rect l="l" t="t" r="r" b="b"/>
            <a:pathLst>
              <a:path w="427" h="3441" extrusionOk="0">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7486262" y="4830089"/>
            <a:ext cx="321723" cy="171185"/>
          </a:xfrm>
          <a:custGeom>
            <a:avLst/>
            <a:gdLst/>
            <a:ahLst/>
            <a:cxnLst/>
            <a:rect l="l" t="t" r="r" b="b"/>
            <a:pathLst>
              <a:path w="2197" h="1169" extrusionOk="0">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7483479" y="4724217"/>
            <a:ext cx="331095" cy="22258"/>
          </a:xfrm>
          <a:custGeom>
            <a:avLst/>
            <a:gdLst/>
            <a:ahLst/>
            <a:cxnLst/>
            <a:rect l="l" t="t" r="r" b="b"/>
            <a:pathLst>
              <a:path w="2261" h="152" extrusionOk="0">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7505737" y="4761411"/>
            <a:ext cx="286578" cy="181290"/>
          </a:xfrm>
          <a:custGeom>
            <a:avLst/>
            <a:gdLst/>
            <a:ahLst/>
            <a:cxnLst/>
            <a:rect l="l" t="t" r="r" b="b"/>
            <a:pathLst>
              <a:path w="1957" h="1238" extrusionOk="0">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a:off x="7483479" y="4746328"/>
            <a:ext cx="331095" cy="15229"/>
          </a:xfrm>
          <a:custGeom>
            <a:avLst/>
            <a:gdLst/>
            <a:ahLst/>
            <a:cxnLst/>
            <a:rect l="l" t="t" r="r" b="b"/>
            <a:pathLst>
              <a:path w="2261" h="104" extrusionOk="0">
                <a:moveTo>
                  <a:pt x="1" y="1"/>
                </a:moveTo>
                <a:lnTo>
                  <a:pt x="152" y="103"/>
                </a:lnTo>
                <a:lnTo>
                  <a:pt x="2109" y="103"/>
                </a:lnTo>
                <a:lnTo>
                  <a:pt x="22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6098496" y="4513643"/>
            <a:ext cx="62529" cy="503891"/>
          </a:xfrm>
          <a:custGeom>
            <a:avLst/>
            <a:gdLst/>
            <a:ahLst/>
            <a:cxnLst/>
            <a:rect l="l" t="t" r="r" b="b"/>
            <a:pathLst>
              <a:path w="427" h="3441" extrusionOk="0">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5974466" y="4830089"/>
            <a:ext cx="322455" cy="171185"/>
          </a:xfrm>
          <a:custGeom>
            <a:avLst/>
            <a:gdLst/>
            <a:ahLst/>
            <a:cxnLst/>
            <a:rect l="l" t="t" r="r" b="b"/>
            <a:pathLst>
              <a:path w="2202" h="1169" extrusionOk="0">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5972562"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5994527" y="4761411"/>
            <a:ext cx="286139" cy="181290"/>
          </a:xfrm>
          <a:custGeom>
            <a:avLst/>
            <a:gdLst/>
            <a:ahLst/>
            <a:cxnLst/>
            <a:rect l="l" t="t" r="r" b="b"/>
            <a:pathLst>
              <a:path w="1954" h="1238" extrusionOk="0">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5972562" y="4746328"/>
            <a:ext cx="330217" cy="15229"/>
          </a:xfrm>
          <a:custGeom>
            <a:avLst/>
            <a:gdLst/>
            <a:ahLst/>
            <a:cxnLst/>
            <a:rect l="l" t="t" r="r" b="b"/>
            <a:pathLst>
              <a:path w="2255" h="104" extrusionOk="0">
                <a:moveTo>
                  <a:pt x="0" y="1"/>
                </a:moveTo>
                <a:lnTo>
                  <a:pt x="150"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2966543" y="4513643"/>
            <a:ext cx="62529" cy="503891"/>
          </a:xfrm>
          <a:custGeom>
            <a:avLst/>
            <a:gdLst/>
            <a:ahLst/>
            <a:cxnLst/>
            <a:rect l="l" t="t" r="r" b="b"/>
            <a:pathLst>
              <a:path w="427" h="3441" extrusionOk="0">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2842952" y="4830089"/>
            <a:ext cx="322602" cy="171185"/>
          </a:xfrm>
          <a:custGeom>
            <a:avLst/>
            <a:gdLst/>
            <a:ahLst/>
            <a:cxnLst/>
            <a:rect l="l" t="t" r="r" b="b"/>
            <a:pathLst>
              <a:path w="2203" h="1169" extrusionOk="0">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2841195"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a:off x="2862574" y="4761411"/>
            <a:ext cx="286725" cy="181290"/>
          </a:xfrm>
          <a:custGeom>
            <a:avLst/>
            <a:gdLst/>
            <a:ahLst/>
            <a:cxnLst/>
            <a:rect l="l" t="t" r="r" b="b"/>
            <a:pathLst>
              <a:path w="1958" h="1238" extrusionOk="0">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a:off x="2841195" y="4746328"/>
            <a:ext cx="330217" cy="15229"/>
          </a:xfrm>
          <a:custGeom>
            <a:avLst/>
            <a:gdLst/>
            <a:ahLst/>
            <a:cxnLst/>
            <a:rect l="l" t="t" r="r" b="b"/>
            <a:pathLst>
              <a:path w="2255" h="104" extrusionOk="0">
                <a:moveTo>
                  <a:pt x="0" y="1"/>
                </a:moveTo>
                <a:lnTo>
                  <a:pt x="146"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1455333" y="4513643"/>
            <a:ext cx="62529" cy="503891"/>
          </a:xfrm>
          <a:custGeom>
            <a:avLst/>
            <a:gdLst/>
            <a:ahLst/>
            <a:cxnLst/>
            <a:rect l="l" t="t" r="r" b="b"/>
            <a:pathLst>
              <a:path w="427" h="3441" extrusionOk="0">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1331156" y="4830089"/>
            <a:ext cx="322602" cy="171185"/>
          </a:xfrm>
          <a:custGeom>
            <a:avLst/>
            <a:gdLst/>
            <a:ahLst/>
            <a:cxnLst/>
            <a:rect l="l" t="t" r="r" b="b"/>
            <a:pathLst>
              <a:path w="2203" h="1169" extrusionOk="0">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1329399" y="4724217"/>
            <a:ext cx="330363" cy="22258"/>
          </a:xfrm>
          <a:custGeom>
            <a:avLst/>
            <a:gdLst/>
            <a:ahLst/>
            <a:cxnLst/>
            <a:rect l="l" t="t" r="r" b="b"/>
            <a:pathLst>
              <a:path w="2256" h="152" extrusionOk="0">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1351510" y="4761411"/>
            <a:ext cx="286725" cy="181290"/>
          </a:xfrm>
          <a:custGeom>
            <a:avLst/>
            <a:gdLst/>
            <a:ahLst/>
            <a:cxnLst/>
            <a:rect l="l" t="t" r="r" b="b"/>
            <a:pathLst>
              <a:path w="1958" h="1238" extrusionOk="0">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1329399" y="4746328"/>
            <a:ext cx="330363" cy="15229"/>
          </a:xfrm>
          <a:custGeom>
            <a:avLst/>
            <a:gdLst/>
            <a:ahLst/>
            <a:cxnLst/>
            <a:rect l="l" t="t" r="r" b="b"/>
            <a:pathLst>
              <a:path w="2256" h="104" extrusionOk="0">
                <a:moveTo>
                  <a:pt x="0" y="1"/>
                </a:moveTo>
                <a:lnTo>
                  <a:pt x="151" y="103"/>
                </a:lnTo>
                <a:lnTo>
                  <a:pt x="2108" y="103"/>
                </a:lnTo>
                <a:lnTo>
                  <a:pt x="2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4292366" y="4327671"/>
            <a:ext cx="541672" cy="3541152"/>
          </a:xfrm>
          <a:custGeom>
            <a:avLst/>
            <a:gdLst/>
            <a:ahLst/>
            <a:cxnLst/>
            <a:rect l="l" t="t" r="r" b="b"/>
            <a:pathLst>
              <a:path w="3699" h="24182" extrusionOk="0">
                <a:moveTo>
                  <a:pt x="1" y="1"/>
                </a:moveTo>
                <a:lnTo>
                  <a:pt x="1" y="24181"/>
                </a:lnTo>
                <a:lnTo>
                  <a:pt x="3698" y="24181"/>
                </a:lnTo>
                <a:lnTo>
                  <a:pt x="3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4292366" y="4327671"/>
            <a:ext cx="174993" cy="3541152"/>
          </a:xfrm>
          <a:custGeom>
            <a:avLst/>
            <a:gdLst/>
            <a:ahLst/>
            <a:cxnLst/>
            <a:rect l="l" t="t" r="r" b="b"/>
            <a:pathLst>
              <a:path w="1195" h="24182" extrusionOk="0">
                <a:moveTo>
                  <a:pt x="1" y="1"/>
                </a:moveTo>
                <a:lnTo>
                  <a:pt x="1" y="24181"/>
                </a:lnTo>
                <a:lnTo>
                  <a:pt x="1195" y="24181"/>
                </a:lnTo>
                <a:lnTo>
                  <a:pt x="1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4673976" y="4327671"/>
            <a:ext cx="160056" cy="3541152"/>
          </a:xfrm>
          <a:custGeom>
            <a:avLst/>
            <a:gdLst/>
            <a:ahLst/>
            <a:cxnLst/>
            <a:rect l="l" t="t" r="r" b="b"/>
            <a:pathLst>
              <a:path w="1093" h="24182" extrusionOk="0">
                <a:moveTo>
                  <a:pt x="0" y="1"/>
                </a:moveTo>
                <a:lnTo>
                  <a:pt x="0" y="24181"/>
                </a:lnTo>
                <a:lnTo>
                  <a:pt x="1092" y="24181"/>
                </a:lnTo>
                <a:lnTo>
                  <a:pt x="1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4467210" y="4507054"/>
            <a:ext cx="206916" cy="430526"/>
          </a:xfrm>
          <a:custGeom>
            <a:avLst/>
            <a:gdLst/>
            <a:ahLst/>
            <a:cxnLst/>
            <a:rect l="l" t="t" r="r" b="b"/>
            <a:pathLst>
              <a:path w="1413" h="2940" extrusionOk="0">
                <a:moveTo>
                  <a:pt x="1" y="1"/>
                </a:moveTo>
                <a:lnTo>
                  <a:pt x="1" y="2367"/>
                </a:lnTo>
                <a:lnTo>
                  <a:pt x="1412" y="2940"/>
                </a:lnTo>
                <a:lnTo>
                  <a:pt x="1412"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4292366" y="4507054"/>
            <a:ext cx="174993" cy="346618"/>
          </a:xfrm>
          <a:custGeom>
            <a:avLst/>
            <a:gdLst/>
            <a:ahLst/>
            <a:cxnLst/>
            <a:rect l="l" t="t" r="r" b="b"/>
            <a:pathLst>
              <a:path w="1195" h="2367" extrusionOk="0">
                <a:moveTo>
                  <a:pt x="1" y="1"/>
                </a:moveTo>
                <a:lnTo>
                  <a:pt x="1" y="1883"/>
                </a:lnTo>
                <a:lnTo>
                  <a:pt x="1195" y="2367"/>
                </a:lnTo>
                <a:lnTo>
                  <a:pt x="1195"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4673976" y="4507054"/>
            <a:ext cx="160056" cy="495398"/>
          </a:xfrm>
          <a:custGeom>
            <a:avLst/>
            <a:gdLst/>
            <a:ahLst/>
            <a:cxnLst/>
            <a:rect l="l" t="t" r="r" b="b"/>
            <a:pathLst>
              <a:path w="1093" h="3383" extrusionOk="0">
                <a:moveTo>
                  <a:pt x="0" y="1"/>
                </a:moveTo>
                <a:lnTo>
                  <a:pt x="0" y="2940"/>
                </a:lnTo>
                <a:lnTo>
                  <a:pt x="1092" y="3383"/>
                </a:lnTo>
                <a:lnTo>
                  <a:pt x="1092"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713200" y="572348"/>
            <a:ext cx="7717549" cy="3997304"/>
          </a:xfrm>
          <a:custGeom>
            <a:avLst/>
            <a:gdLst/>
            <a:ahLst/>
            <a:cxnLst/>
            <a:rect l="l" t="t" r="r" b="b"/>
            <a:pathLst>
              <a:path w="52702" h="27297" extrusionOk="0">
                <a:moveTo>
                  <a:pt x="1" y="1"/>
                </a:moveTo>
                <a:lnTo>
                  <a:pt x="1" y="27297"/>
                </a:lnTo>
                <a:lnTo>
                  <a:pt x="52702" y="27297"/>
                </a:lnTo>
                <a:lnTo>
                  <a:pt x="527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320649" y="657573"/>
            <a:ext cx="29434" cy="3827144"/>
          </a:xfrm>
          <a:custGeom>
            <a:avLst/>
            <a:gdLst/>
            <a:ahLst/>
            <a:cxnLst/>
            <a:rect l="l" t="t" r="r" b="b"/>
            <a:pathLst>
              <a:path w="201" h="26135" extrusionOk="0">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795789" y="657573"/>
            <a:ext cx="7551928" cy="27384"/>
          </a:xfrm>
          <a:custGeom>
            <a:avLst/>
            <a:gdLst/>
            <a:ahLst/>
            <a:cxnLst/>
            <a:rect l="l" t="t" r="r" b="b"/>
            <a:pathLst>
              <a:path w="51571" h="187" extrusionOk="0">
                <a:moveTo>
                  <a:pt x="0" y="1"/>
                </a:moveTo>
                <a:lnTo>
                  <a:pt x="178" y="187"/>
                </a:lnTo>
                <a:lnTo>
                  <a:pt x="51388" y="187"/>
                </a:lnTo>
                <a:lnTo>
                  <a:pt x="51570"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794471" y="4455802"/>
            <a:ext cx="7554418" cy="28848"/>
          </a:xfrm>
          <a:custGeom>
            <a:avLst/>
            <a:gdLst/>
            <a:ahLst/>
            <a:cxnLst/>
            <a:rect l="l" t="t" r="r" b="b"/>
            <a:pathLst>
              <a:path w="51588" h="197" extrusionOk="0">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793886" y="657573"/>
            <a:ext cx="27970" cy="3827144"/>
          </a:xfrm>
          <a:custGeom>
            <a:avLst/>
            <a:gdLst/>
            <a:ahLst/>
            <a:cxnLst/>
            <a:rect l="l" t="t" r="r" b="b"/>
            <a:pathLst>
              <a:path w="191" h="26135" extrusionOk="0">
                <a:moveTo>
                  <a:pt x="0" y="1"/>
                </a:moveTo>
                <a:lnTo>
                  <a:pt x="0" y="26134"/>
                </a:lnTo>
                <a:lnTo>
                  <a:pt x="5" y="26134"/>
                </a:lnTo>
                <a:lnTo>
                  <a:pt x="191" y="25938"/>
                </a:lnTo>
                <a:lnTo>
                  <a:pt x="191" y="187"/>
                </a:lnTo>
                <a:lnTo>
                  <a:pt x="13"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13200" y="572348"/>
            <a:ext cx="7716963" cy="85373"/>
          </a:xfrm>
          <a:custGeom>
            <a:avLst/>
            <a:gdLst/>
            <a:ahLst/>
            <a:cxnLst/>
            <a:rect l="l" t="t" r="r" b="b"/>
            <a:pathLst>
              <a:path w="52698" h="583" extrusionOk="0">
                <a:moveTo>
                  <a:pt x="1" y="1"/>
                </a:moveTo>
                <a:lnTo>
                  <a:pt x="564" y="583"/>
                </a:lnTo>
                <a:lnTo>
                  <a:pt x="52134" y="583"/>
                </a:lnTo>
                <a:lnTo>
                  <a:pt x="52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347446" y="572348"/>
            <a:ext cx="83176" cy="3996719"/>
          </a:xfrm>
          <a:custGeom>
            <a:avLst/>
            <a:gdLst/>
            <a:ahLst/>
            <a:cxnLst/>
            <a:rect l="l" t="t" r="r" b="b"/>
            <a:pathLst>
              <a:path w="568" h="27293" extrusionOk="0">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713200" y="4484503"/>
            <a:ext cx="7717549" cy="85080"/>
          </a:xfrm>
          <a:custGeom>
            <a:avLst/>
            <a:gdLst/>
            <a:ahLst/>
            <a:cxnLst/>
            <a:rect l="l" t="t" r="r" b="b"/>
            <a:pathLst>
              <a:path w="52702" h="581" extrusionOk="0">
                <a:moveTo>
                  <a:pt x="556" y="0"/>
                </a:moveTo>
                <a:lnTo>
                  <a:pt x="1" y="572"/>
                </a:lnTo>
                <a:lnTo>
                  <a:pt x="1" y="581"/>
                </a:lnTo>
                <a:lnTo>
                  <a:pt x="52702" y="581"/>
                </a:lnTo>
                <a:lnTo>
                  <a:pt x="52702" y="577"/>
                </a:lnTo>
                <a:lnTo>
                  <a:pt x="5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713200" y="572348"/>
            <a:ext cx="82737" cy="3996133"/>
          </a:xfrm>
          <a:custGeom>
            <a:avLst/>
            <a:gdLst/>
            <a:ahLst/>
            <a:cxnLst/>
            <a:rect l="l" t="t" r="r" b="b"/>
            <a:pathLst>
              <a:path w="565" h="27289" extrusionOk="0">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347446" y="572348"/>
            <a:ext cx="83176" cy="85373"/>
          </a:xfrm>
          <a:custGeom>
            <a:avLst/>
            <a:gdLst/>
            <a:ahLst/>
            <a:cxnLst/>
            <a:rect l="l" t="t" r="r" b="b"/>
            <a:pathLst>
              <a:path w="568" h="583" extrusionOk="0">
                <a:moveTo>
                  <a:pt x="568" y="1"/>
                </a:moveTo>
                <a:cubicBezTo>
                  <a:pt x="417" y="134"/>
                  <a:pt x="0" y="583"/>
                  <a:pt x="0" y="583"/>
                </a:cubicBezTo>
                <a:cubicBezTo>
                  <a:pt x="0" y="583"/>
                  <a:pt x="257" y="361"/>
                  <a:pt x="568" y="1"/>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349203" y="4484503"/>
            <a:ext cx="81419" cy="85080"/>
          </a:xfrm>
          <a:custGeom>
            <a:avLst/>
            <a:gdLst/>
            <a:ahLst/>
            <a:cxnLst/>
            <a:rect l="l" t="t" r="r" b="b"/>
            <a:pathLst>
              <a:path w="556" h="581" extrusionOk="0">
                <a:moveTo>
                  <a:pt x="1" y="0"/>
                </a:moveTo>
                <a:cubicBezTo>
                  <a:pt x="1" y="1"/>
                  <a:pt x="405" y="448"/>
                  <a:pt x="556" y="581"/>
                </a:cubicBezTo>
                <a:cubicBezTo>
                  <a:pt x="245" y="222"/>
                  <a:pt x="1" y="1"/>
                  <a:pt x="1" y="0"/>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713786" y="572348"/>
            <a:ext cx="83323" cy="85373"/>
          </a:xfrm>
          <a:custGeom>
            <a:avLst/>
            <a:gdLst/>
            <a:ahLst/>
            <a:cxnLst/>
            <a:rect l="l" t="t" r="r" b="b"/>
            <a:pathLst>
              <a:path w="569" h="583" extrusionOk="0">
                <a:moveTo>
                  <a:pt x="1" y="1"/>
                </a:moveTo>
                <a:cubicBezTo>
                  <a:pt x="312" y="361"/>
                  <a:pt x="569" y="583"/>
                  <a:pt x="569" y="583"/>
                </a:cubicBezTo>
                <a:cubicBezTo>
                  <a:pt x="569" y="583"/>
                  <a:pt x="152" y="134"/>
                  <a:pt x="1" y="1"/>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713786" y="4484503"/>
            <a:ext cx="81419" cy="85080"/>
          </a:xfrm>
          <a:custGeom>
            <a:avLst/>
            <a:gdLst/>
            <a:ahLst/>
            <a:cxnLst/>
            <a:rect l="l" t="t" r="r" b="b"/>
            <a:pathLst>
              <a:path w="556" h="581" extrusionOk="0">
                <a:moveTo>
                  <a:pt x="556" y="0"/>
                </a:moveTo>
                <a:cubicBezTo>
                  <a:pt x="556" y="1"/>
                  <a:pt x="312" y="222"/>
                  <a:pt x="1" y="581"/>
                </a:cubicBezTo>
                <a:cubicBezTo>
                  <a:pt x="152" y="448"/>
                  <a:pt x="556" y="1"/>
                  <a:pt x="556" y="0"/>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821792" y="684739"/>
            <a:ext cx="7499797" cy="3772523"/>
          </a:xfrm>
          <a:custGeom>
            <a:avLst/>
            <a:gdLst/>
            <a:ahLst/>
            <a:cxnLst/>
            <a:rect l="l" t="t" r="r" b="b"/>
            <a:pathLst>
              <a:path w="51215" h="25762" extrusionOk="0">
                <a:moveTo>
                  <a:pt x="0" y="1"/>
                </a:moveTo>
                <a:lnTo>
                  <a:pt x="0" y="25762"/>
                </a:lnTo>
                <a:lnTo>
                  <a:pt x="51214" y="25762"/>
                </a:lnTo>
                <a:lnTo>
                  <a:pt x="5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1"/>
          <p:cNvGrpSpPr/>
          <p:nvPr/>
        </p:nvGrpSpPr>
        <p:grpSpPr>
          <a:xfrm flipH="1">
            <a:off x="2207694" y="692645"/>
            <a:ext cx="4283325" cy="3765604"/>
            <a:chOff x="3647700" y="1418025"/>
            <a:chExt cx="3459875" cy="3042175"/>
          </a:xfrm>
        </p:grpSpPr>
        <p:sp>
          <p:nvSpPr>
            <p:cNvPr id="188" name="Google Shape;188;p11"/>
            <p:cNvSpPr/>
            <p:nvPr/>
          </p:nvSpPr>
          <p:spPr>
            <a:xfrm>
              <a:off x="3647700" y="1418025"/>
              <a:ext cx="3459875" cy="3042175"/>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4342375" y="1462500"/>
              <a:ext cx="49000" cy="42250"/>
            </a:xfrm>
            <a:custGeom>
              <a:avLst/>
              <a:gdLst/>
              <a:ahLst/>
              <a:cxnLst/>
              <a:rect l="l" t="t" r="r" b="b"/>
              <a:pathLst>
                <a:path w="1960" h="1690" extrusionOk="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4466800" y="1509225"/>
              <a:ext cx="103025" cy="14100"/>
            </a:xfrm>
            <a:custGeom>
              <a:avLst/>
              <a:gdLst/>
              <a:ahLst/>
              <a:cxnLst/>
              <a:rect l="l" t="t" r="r" b="b"/>
              <a:pathLst>
                <a:path w="4121" h="564" extrusionOk="0">
                  <a:moveTo>
                    <a:pt x="0" y="0"/>
                  </a:moveTo>
                  <a:lnTo>
                    <a:pt x="0" y="113"/>
                  </a:lnTo>
                  <a:lnTo>
                    <a:pt x="4121" y="563"/>
                  </a:lnTo>
                  <a:lnTo>
                    <a:pt x="4121" y="47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4670575" y="1532875"/>
              <a:ext cx="103050" cy="11850"/>
            </a:xfrm>
            <a:custGeom>
              <a:avLst/>
              <a:gdLst/>
              <a:ahLst/>
              <a:cxnLst/>
              <a:rect l="l" t="t" r="r" b="b"/>
              <a:pathLst>
                <a:path w="4122" h="474" extrusionOk="0">
                  <a:moveTo>
                    <a:pt x="1" y="0"/>
                  </a:moveTo>
                  <a:lnTo>
                    <a:pt x="4121" y="473"/>
                  </a:lnTo>
                  <a:lnTo>
                    <a:pt x="4121" y="3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4877175" y="1554250"/>
              <a:ext cx="103050" cy="14100"/>
            </a:xfrm>
            <a:custGeom>
              <a:avLst/>
              <a:gdLst/>
              <a:ahLst/>
              <a:cxnLst/>
              <a:rect l="l" t="t" r="r" b="b"/>
              <a:pathLst>
                <a:path w="4122" h="564" extrusionOk="0">
                  <a:moveTo>
                    <a:pt x="1" y="1"/>
                  </a:moveTo>
                  <a:lnTo>
                    <a:pt x="4121" y="564"/>
                  </a:lnTo>
                  <a:lnTo>
                    <a:pt x="4121" y="4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055075" y="1586900"/>
              <a:ext cx="59125" cy="44500"/>
            </a:xfrm>
            <a:custGeom>
              <a:avLst/>
              <a:gdLst/>
              <a:ahLst/>
              <a:cxnLst/>
              <a:rect l="l" t="t" r="r" b="b"/>
              <a:pathLst>
                <a:path w="2365" h="1780" extrusionOk="0">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4853525" y="1649950"/>
              <a:ext cx="100800" cy="23675"/>
            </a:xfrm>
            <a:custGeom>
              <a:avLst/>
              <a:gdLst/>
              <a:ahLst/>
              <a:cxnLst/>
              <a:rect l="l" t="t" r="r" b="b"/>
              <a:pathLst>
                <a:path w="4032" h="947" extrusionOk="0">
                  <a:moveTo>
                    <a:pt x="4032" y="1"/>
                  </a:moveTo>
                  <a:lnTo>
                    <a:pt x="1" y="947"/>
                  </a:lnTo>
                  <a:lnTo>
                    <a:pt x="4032" y="113"/>
                  </a:lnTo>
                  <a:lnTo>
                    <a:pt x="4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4652000" y="1695000"/>
              <a:ext cx="100800" cy="28175"/>
            </a:xfrm>
            <a:custGeom>
              <a:avLst/>
              <a:gdLst/>
              <a:ahLst/>
              <a:cxnLst/>
              <a:rect l="l" t="t" r="r" b="b"/>
              <a:pathLst>
                <a:path w="4032" h="1127" extrusionOk="0">
                  <a:moveTo>
                    <a:pt x="4031" y="0"/>
                  </a:moveTo>
                  <a:lnTo>
                    <a:pt x="1" y="1014"/>
                  </a:lnTo>
                  <a:lnTo>
                    <a:pt x="1" y="1126"/>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4452725" y="1746225"/>
              <a:ext cx="100775" cy="33225"/>
            </a:xfrm>
            <a:custGeom>
              <a:avLst/>
              <a:gdLst/>
              <a:ahLst/>
              <a:cxnLst/>
              <a:rect l="l" t="t" r="r" b="b"/>
              <a:pathLst>
                <a:path w="4031" h="1329" extrusionOk="0">
                  <a:moveTo>
                    <a:pt x="4031" y="0"/>
                  </a:moveTo>
                  <a:lnTo>
                    <a:pt x="0" y="1216"/>
                  </a:lnTo>
                  <a:lnTo>
                    <a:pt x="90" y="1329"/>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4264700" y="1812075"/>
              <a:ext cx="94025" cy="51825"/>
            </a:xfrm>
            <a:custGeom>
              <a:avLst/>
              <a:gdLst/>
              <a:ahLst/>
              <a:cxnLst/>
              <a:rect l="l" t="t" r="r" b="b"/>
              <a:pathLst>
                <a:path w="3761" h="2073" extrusionOk="0">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4255700" y="1945500"/>
              <a:ext cx="93475" cy="47325"/>
            </a:xfrm>
            <a:custGeom>
              <a:avLst/>
              <a:gdLst/>
              <a:ahLst/>
              <a:cxnLst/>
              <a:rect l="l" t="t" r="r" b="b"/>
              <a:pathLst>
                <a:path w="3739" h="1893" extrusionOk="0">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4447650" y="2015875"/>
              <a:ext cx="100800" cy="25925"/>
            </a:xfrm>
            <a:custGeom>
              <a:avLst/>
              <a:gdLst/>
              <a:ahLst/>
              <a:cxnLst/>
              <a:rect l="l" t="t" r="r" b="b"/>
              <a:pathLst>
                <a:path w="4032" h="1037" extrusionOk="0">
                  <a:moveTo>
                    <a:pt x="91" y="0"/>
                  </a:moveTo>
                  <a:lnTo>
                    <a:pt x="1" y="113"/>
                  </a:lnTo>
                  <a:lnTo>
                    <a:pt x="4031" y="1036"/>
                  </a:lnTo>
                  <a:lnTo>
                    <a:pt x="4031" y="94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4649750" y="2060900"/>
              <a:ext cx="103050" cy="23125"/>
            </a:xfrm>
            <a:custGeom>
              <a:avLst/>
              <a:gdLst/>
              <a:ahLst/>
              <a:cxnLst/>
              <a:rect l="l" t="t" r="r" b="b"/>
              <a:pathLst>
                <a:path w="4122" h="925" extrusionOk="0">
                  <a:moveTo>
                    <a:pt x="91" y="1"/>
                  </a:moveTo>
                  <a:lnTo>
                    <a:pt x="0" y="91"/>
                  </a:lnTo>
                  <a:lnTo>
                    <a:pt x="4031" y="924"/>
                  </a:lnTo>
                  <a:lnTo>
                    <a:pt x="4121" y="744"/>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4853525" y="2100325"/>
              <a:ext cx="100800" cy="23650"/>
            </a:xfrm>
            <a:custGeom>
              <a:avLst/>
              <a:gdLst/>
              <a:ahLst/>
              <a:cxnLst/>
              <a:rect l="l" t="t" r="r" b="b"/>
              <a:pathLst>
                <a:path w="4032" h="946" extrusionOk="0">
                  <a:moveTo>
                    <a:pt x="1" y="0"/>
                  </a:moveTo>
                  <a:lnTo>
                    <a:pt x="1" y="203"/>
                  </a:lnTo>
                  <a:lnTo>
                    <a:pt x="4032" y="946"/>
                  </a:lnTo>
                  <a:lnTo>
                    <a:pt x="4032" y="76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5055075" y="2140275"/>
              <a:ext cx="101350" cy="25925"/>
            </a:xfrm>
            <a:custGeom>
              <a:avLst/>
              <a:gdLst/>
              <a:ahLst/>
              <a:cxnLst/>
              <a:rect l="l" t="t" r="r" b="b"/>
              <a:pathLst>
                <a:path w="4054" h="1037" extrusionOk="0">
                  <a:moveTo>
                    <a:pt x="0" y="1"/>
                  </a:moveTo>
                  <a:lnTo>
                    <a:pt x="0" y="203"/>
                  </a:lnTo>
                  <a:lnTo>
                    <a:pt x="4053" y="1037"/>
                  </a:lnTo>
                  <a:lnTo>
                    <a:pt x="4053" y="85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5257175" y="2182500"/>
              <a:ext cx="100775" cy="28175"/>
            </a:xfrm>
            <a:custGeom>
              <a:avLst/>
              <a:gdLst/>
              <a:ahLst/>
              <a:cxnLst/>
              <a:rect l="l" t="t" r="r" b="b"/>
              <a:pathLst>
                <a:path w="4031" h="1127" extrusionOk="0">
                  <a:moveTo>
                    <a:pt x="0" y="1"/>
                  </a:moveTo>
                  <a:lnTo>
                    <a:pt x="0" y="203"/>
                  </a:lnTo>
                  <a:lnTo>
                    <a:pt x="4031" y="1127"/>
                  </a:lnTo>
                  <a:lnTo>
                    <a:pt x="4031" y="94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5458700" y="2229800"/>
              <a:ext cx="100800" cy="30425"/>
            </a:xfrm>
            <a:custGeom>
              <a:avLst/>
              <a:gdLst/>
              <a:ahLst/>
              <a:cxnLst/>
              <a:rect l="l" t="t" r="r" b="b"/>
              <a:pathLst>
                <a:path w="4032" h="1217" extrusionOk="0">
                  <a:moveTo>
                    <a:pt x="0" y="0"/>
                  </a:moveTo>
                  <a:lnTo>
                    <a:pt x="0" y="180"/>
                  </a:lnTo>
                  <a:lnTo>
                    <a:pt x="3941" y="1216"/>
                  </a:lnTo>
                  <a:lnTo>
                    <a:pt x="4031" y="92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5657975" y="2278775"/>
              <a:ext cx="100800" cy="35475"/>
            </a:xfrm>
            <a:custGeom>
              <a:avLst/>
              <a:gdLst/>
              <a:ahLst/>
              <a:cxnLst/>
              <a:rect l="l" t="t" r="r" b="b"/>
              <a:pathLst>
                <a:path w="4032" h="1419" extrusionOk="0">
                  <a:moveTo>
                    <a:pt x="91" y="0"/>
                  </a:moveTo>
                  <a:lnTo>
                    <a:pt x="1" y="293"/>
                  </a:lnTo>
                  <a:lnTo>
                    <a:pt x="3941" y="1419"/>
                  </a:lnTo>
                  <a:lnTo>
                    <a:pt x="4031" y="112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5855000" y="2337300"/>
              <a:ext cx="100800" cy="42250"/>
            </a:xfrm>
            <a:custGeom>
              <a:avLst/>
              <a:gdLst/>
              <a:ahLst/>
              <a:cxnLst/>
              <a:rect l="l" t="t" r="r" b="b"/>
              <a:pathLst>
                <a:path w="4032" h="1690" extrusionOk="0">
                  <a:moveTo>
                    <a:pt x="91" y="1"/>
                  </a:moveTo>
                  <a:lnTo>
                    <a:pt x="1" y="294"/>
                  </a:lnTo>
                  <a:lnTo>
                    <a:pt x="3942" y="1690"/>
                  </a:lnTo>
                  <a:lnTo>
                    <a:pt x="4032" y="1330"/>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6049800" y="2407675"/>
              <a:ext cx="98525" cy="49575"/>
            </a:xfrm>
            <a:custGeom>
              <a:avLst/>
              <a:gdLst/>
              <a:ahLst/>
              <a:cxnLst/>
              <a:rect l="l" t="t" r="r" b="b"/>
              <a:pathLst>
                <a:path w="3941" h="1983" extrusionOk="0">
                  <a:moveTo>
                    <a:pt x="90" y="1"/>
                  </a:moveTo>
                  <a:lnTo>
                    <a:pt x="0" y="293"/>
                  </a:lnTo>
                  <a:lnTo>
                    <a:pt x="3761" y="1982"/>
                  </a:lnTo>
                  <a:lnTo>
                    <a:pt x="3941" y="1599"/>
                  </a:lnTo>
                  <a:lnTo>
                    <a:pt x="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6235000" y="2494375"/>
              <a:ext cx="94025" cy="61375"/>
            </a:xfrm>
            <a:custGeom>
              <a:avLst/>
              <a:gdLst/>
              <a:ahLst/>
              <a:cxnLst/>
              <a:rect l="l" t="t" r="r" b="b"/>
              <a:pathLst>
                <a:path w="3761" h="2455" extrusionOk="0">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6401625" y="2614275"/>
              <a:ext cx="72650" cy="86725"/>
            </a:xfrm>
            <a:custGeom>
              <a:avLst/>
              <a:gdLst/>
              <a:ahLst/>
              <a:cxnLst/>
              <a:rect l="l" t="t" r="r" b="b"/>
              <a:pathLst>
                <a:path w="2906" h="3469" extrusionOk="0">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6472000" y="2797225"/>
              <a:ext cx="30425" cy="103050"/>
            </a:xfrm>
            <a:custGeom>
              <a:avLst/>
              <a:gdLst/>
              <a:ahLst/>
              <a:cxnLst/>
              <a:rect l="l" t="t" r="r" b="b"/>
              <a:pathLst>
                <a:path w="1217" h="4122" extrusionOk="0">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6371225" y="2986950"/>
              <a:ext cx="65900" cy="94025"/>
            </a:xfrm>
            <a:custGeom>
              <a:avLst/>
              <a:gdLst/>
              <a:ahLst/>
              <a:cxnLst/>
              <a:rect l="l" t="t" r="r" b="b"/>
              <a:pathLst>
                <a:path w="2636" h="3761" extrusionOk="0">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6244575" y="3155825"/>
              <a:ext cx="74900" cy="89550"/>
            </a:xfrm>
            <a:custGeom>
              <a:avLst/>
              <a:gdLst/>
              <a:ahLst/>
              <a:cxnLst/>
              <a:rect l="l" t="t" r="r" b="b"/>
              <a:pathLst>
                <a:path w="2996" h="3582" extrusionOk="0">
                  <a:moveTo>
                    <a:pt x="2635" y="1"/>
                  </a:moveTo>
                  <a:lnTo>
                    <a:pt x="0" y="3198"/>
                  </a:lnTo>
                  <a:lnTo>
                    <a:pt x="383" y="3581"/>
                  </a:lnTo>
                  <a:lnTo>
                    <a:pt x="2995" y="384"/>
                  </a:lnTo>
                  <a:lnTo>
                    <a:pt x="2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6106075" y="3313450"/>
              <a:ext cx="79975" cy="86725"/>
            </a:xfrm>
            <a:custGeom>
              <a:avLst/>
              <a:gdLst/>
              <a:ahLst/>
              <a:cxnLst/>
              <a:rect l="l" t="t" r="r" b="b"/>
              <a:pathLst>
                <a:path w="3199" h="3469" extrusionOk="0">
                  <a:moveTo>
                    <a:pt x="2816" y="1"/>
                  </a:moveTo>
                  <a:lnTo>
                    <a:pt x="1" y="2996"/>
                  </a:lnTo>
                  <a:lnTo>
                    <a:pt x="384" y="3468"/>
                  </a:lnTo>
                  <a:lnTo>
                    <a:pt x="3198" y="361"/>
                  </a:lnTo>
                  <a:lnTo>
                    <a:pt x="28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5960850" y="3463200"/>
              <a:ext cx="84450" cy="84475"/>
            </a:xfrm>
            <a:custGeom>
              <a:avLst/>
              <a:gdLst/>
              <a:ahLst/>
              <a:cxnLst/>
              <a:rect l="l" t="t" r="r" b="b"/>
              <a:pathLst>
                <a:path w="3378" h="3379" extrusionOk="0">
                  <a:moveTo>
                    <a:pt x="2905" y="0"/>
                  </a:moveTo>
                  <a:lnTo>
                    <a:pt x="0" y="2905"/>
                  </a:lnTo>
                  <a:lnTo>
                    <a:pt x="361" y="3378"/>
                  </a:lnTo>
                  <a:lnTo>
                    <a:pt x="3378" y="383"/>
                  </a:lnTo>
                  <a:lnTo>
                    <a:pt x="2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5808275" y="3606175"/>
              <a:ext cx="88975" cy="82225"/>
            </a:xfrm>
            <a:custGeom>
              <a:avLst/>
              <a:gdLst/>
              <a:ahLst/>
              <a:cxnLst/>
              <a:rect l="l" t="t" r="r" b="b"/>
              <a:pathLst>
                <a:path w="3559" h="3289" extrusionOk="0">
                  <a:moveTo>
                    <a:pt x="3086" y="1"/>
                  </a:moveTo>
                  <a:lnTo>
                    <a:pt x="1" y="2816"/>
                  </a:lnTo>
                  <a:lnTo>
                    <a:pt x="564" y="3289"/>
                  </a:lnTo>
                  <a:lnTo>
                    <a:pt x="3559" y="474"/>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5655725" y="3744675"/>
              <a:ext cx="88975" cy="84450"/>
            </a:xfrm>
            <a:custGeom>
              <a:avLst/>
              <a:gdLst/>
              <a:ahLst/>
              <a:cxnLst/>
              <a:rect l="l" t="t" r="r" b="b"/>
              <a:pathLst>
                <a:path w="3559" h="3378" extrusionOk="0">
                  <a:moveTo>
                    <a:pt x="3108" y="0"/>
                  </a:moveTo>
                  <a:lnTo>
                    <a:pt x="1" y="2725"/>
                  </a:lnTo>
                  <a:lnTo>
                    <a:pt x="474" y="3378"/>
                  </a:lnTo>
                  <a:lnTo>
                    <a:pt x="3558" y="563"/>
                  </a:lnTo>
                  <a:lnTo>
                    <a:pt x="3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5498675" y="3880900"/>
              <a:ext cx="91225" cy="82225"/>
            </a:xfrm>
            <a:custGeom>
              <a:avLst/>
              <a:gdLst/>
              <a:ahLst/>
              <a:cxnLst/>
              <a:rect l="l" t="t" r="r" b="b"/>
              <a:pathLst>
                <a:path w="3649" h="3289" extrusionOk="0">
                  <a:moveTo>
                    <a:pt x="3198" y="1"/>
                  </a:moveTo>
                  <a:lnTo>
                    <a:pt x="0" y="2725"/>
                  </a:lnTo>
                  <a:lnTo>
                    <a:pt x="563" y="3288"/>
                  </a:lnTo>
                  <a:lnTo>
                    <a:pt x="3648" y="654"/>
                  </a:lnTo>
                  <a:lnTo>
                    <a:pt x="31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5339350" y="4014325"/>
              <a:ext cx="93475" cy="82200"/>
            </a:xfrm>
            <a:custGeom>
              <a:avLst/>
              <a:gdLst/>
              <a:ahLst/>
              <a:cxnLst/>
              <a:rect l="l" t="t" r="r" b="b"/>
              <a:pathLst>
                <a:path w="3739" h="3288" extrusionOk="0">
                  <a:moveTo>
                    <a:pt x="3176" y="0"/>
                  </a:moveTo>
                  <a:lnTo>
                    <a:pt x="1" y="2635"/>
                  </a:lnTo>
                  <a:lnTo>
                    <a:pt x="564" y="3288"/>
                  </a:lnTo>
                  <a:lnTo>
                    <a:pt x="3739" y="676"/>
                  </a:lnTo>
                  <a:lnTo>
                    <a:pt x="31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5179475" y="4146050"/>
              <a:ext cx="94050" cy="82225"/>
            </a:xfrm>
            <a:custGeom>
              <a:avLst/>
              <a:gdLst/>
              <a:ahLst/>
              <a:cxnLst/>
              <a:rect l="l" t="t" r="r" b="b"/>
              <a:pathLst>
                <a:path w="3762" h="3289" extrusionOk="0">
                  <a:moveTo>
                    <a:pt x="3198" y="0"/>
                  </a:moveTo>
                  <a:lnTo>
                    <a:pt x="1" y="2522"/>
                  </a:lnTo>
                  <a:lnTo>
                    <a:pt x="564" y="3288"/>
                  </a:lnTo>
                  <a:lnTo>
                    <a:pt x="3761" y="653"/>
                  </a:lnTo>
                  <a:lnTo>
                    <a:pt x="3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5015675" y="4272700"/>
              <a:ext cx="98525" cy="84475"/>
            </a:xfrm>
            <a:custGeom>
              <a:avLst/>
              <a:gdLst/>
              <a:ahLst/>
              <a:cxnLst/>
              <a:rect l="l" t="t" r="r" b="b"/>
              <a:pathLst>
                <a:path w="3941" h="3379" extrusionOk="0">
                  <a:moveTo>
                    <a:pt x="3265" y="1"/>
                  </a:moveTo>
                  <a:lnTo>
                    <a:pt x="0" y="2523"/>
                  </a:lnTo>
                  <a:lnTo>
                    <a:pt x="653" y="3379"/>
                  </a:lnTo>
                  <a:lnTo>
                    <a:pt x="3941" y="834"/>
                  </a:lnTo>
                  <a:lnTo>
                    <a:pt x="3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11"/>
          <p:cNvSpPr txBox="1">
            <a:spLocks noGrp="1"/>
          </p:cNvSpPr>
          <p:nvPr>
            <p:ph type="title" hasCustomPrompt="1"/>
          </p:nvPr>
        </p:nvSpPr>
        <p:spPr>
          <a:xfrm>
            <a:off x="714800" y="1442388"/>
            <a:ext cx="7714800" cy="1458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2" name="Google Shape;222;p11"/>
          <p:cNvSpPr txBox="1">
            <a:spLocks noGrp="1"/>
          </p:cNvSpPr>
          <p:nvPr>
            <p:ph type="subTitle" idx="1"/>
          </p:nvPr>
        </p:nvSpPr>
        <p:spPr>
          <a:xfrm>
            <a:off x="1641900" y="2993686"/>
            <a:ext cx="5860200" cy="457200"/>
          </a:xfrm>
          <a:prstGeom prst="rect">
            <a:avLst/>
          </a:prstGeom>
          <a:solidFill>
            <a:schemeClr val="accent1"/>
          </a:solidFill>
        </p:spPr>
        <p:txBody>
          <a:bodyPr spcFirstLastPara="1" wrap="square" lIns="91425" tIns="91425" rIns="91425" bIns="91425" anchor="t" anchorCtr="0">
            <a:noAutofit/>
          </a:bodyPr>
          <a:lstStyle>
            <a:lvl1pPr lvl="0" algn="ctr">
              <a:spcBef>
                <a:spcPts val="0"/>
              </a:spcBef>
              <a:spcAft>
                <a:spcPts val="0"/>
              </a:spcAft>
              <a:buNone/>
              <a:defRPr sz="1800">
                <a:solidFill>
                  <a:schemeClr val="accent4"/>
                </a:solidFill>
                <a:latin typeface="Krona One"/>
                <a:ea typeface="Krona One"/>
                <a:cs typeface="Krona One"/>
                <a:sym typeface="Krona One"/>
              </a:defRPr>
            </a:lvl1pPr>
            <a:lvl2pPr lvl="1" algn="ctr">
              <a:spcBef>
                <a:spcPts val="1600"/>
              </a:spcBef>
              <a:spcAft>
                <a:spcPts val="0"/>
              </a:spcAft>
              <a:buNone/>
              <a:defRPr sz="1800">
                <a:solidFill>
                  <a:schemeClr val="accent4"/>
                </a:solidFill>
                <a:latin typeface="Krona One"/>
                <a:ea typeface="Krona One"/>
                <a:cs typeface="Krona One"/>
                <a:sym typeface="Krona One"/>
              </a:defRPr>
            </a:lvl2pPr>
            <a:lvl3pPr lvl="2" algn="ctr">
              <a:spcBef>
                <a:spcPts val="1600"/>
              </a:spcBef>
              <a:spcAft>
                <a:spcPts val="0"/>
              </a:spcAft>
              <a:buNone/>
              <a:defRPr sz="1800">
                <a:solidFill>
                  <a:schemeClr val="accent4"/>
                </a:solidFill>
                <a:latin typeface="Krona One"/>
                <a:ea typeface="Krona One"/>
                <a:cs typeface="Krona One"/>
                <a:sym typeface="Krona One"/>
              </a:defRPr>
            </a:lvl3pPr>
            <a:lvl4pPr lvl="3" algn="ctr">
              <a:spcBef>
                <a:spcPts val="1600"/>
              </a:spcBef>
              <a:spcAft>
                <a:spcPts val="0"/>
              </a:spcAft>
              <a:buNone/>
              <a:defRPr sz="1800">
                <a:solidFill>
                  <a:schemeClr val="accent4"/>
                </a:solidFill>
                <a:latin typeface="Krona One"/>
                <a:ea typeface="Krona One"/>
                <a:cs typeface="Krona One"/>
                <a:sym typeface="Krona One"/>
              </a:defRPr>
            </a:lvl4pPr>
            <a:lvl5pPr lvl="4" algn="ctr">
              <a:spcBef>
                <a:spcPts val="1600"/>
              </a:spcBef>
              <a:spcAft>
                <a:spcPts val="0"/>
              </a:spcAft>
              <a:buNone/>
              <a:defRPr sz="1800">
                <a:solidFill>
                  <a:schemeClr val="accent4"/>
                </a:solidFill>
                <a:latin typeface="Krona One"/>
                <a:ea typeface="Krona One"/>
                <a:cs typeface="Krona One"/>
                <a:sym typeface="Krona One"/>
              </a:defRPr>
            </a:lvl5pPr>
            <a:lvl6pPr lvl="5" algn="ctr">
              <a:spcBef>
                <a:spcPts val="1600"/>
              </a:spcBef>
              <a:spcAft>
                <a:spcPts val="0"/>
              </a:spcAft>
              <a:buNone/>
              <a:defRPr sz="1800">
                <a:solidFill>
                  <a:schemeClr val="accent4"/>
                </a:solidFill>
                <a:latin typeface="Krona One"/>
                <a:ea typeface="Krona One"/>
                <a:cs typeface="Krona One"/>
                <a:sym typeface="Krona One"/>
              </a:defRPr>
            </a:lvl6pPr>
            <a:lvl7pPr lvl="6" algn="ctr">
              <a:spcBef>
                <a:spcPts val="1600"/>
              </a:spcBef>
              <a:spcAft>
                <a:spcPts val="0"/>
              </a:spcAft>
              <a:buNone/>
              <a:defRPr sz="1800">
                <a:solidFill>
                  <a:schemeClr val="accent4"/>
                </a:solidFill>
                <a:latin typeface="Krona One"/>
                <a:ea typeface="Krona One"/>
                <a:cs typeface="Krona One"/>
                <a:sym typeface="Krona One"/>
              </a:defRPr>
            </a:lvl7pPr>
            <a:lvl8pPr lvl="7" algn="ctr">
              <a:spcBef>
                <a:spcPts val="1600"/>
              </a:spcBef>
              <a:spcAft>
                <a:spcPts val="0"/>
              </a:spcAft>
              <a:buNone/>
              <a:defRPr sz="1800">
                <a:solidFill>
                  <a:schemeClr val="accent4"/>
                </a:solidFill>
                <a:latin typeface="Krona One"/>
                <a:ea typeface="Krona One"/>
                <a:cs typeface="Krona One"/>
                <a:sym typeface="Krona One"/>
              </a:defRPr>
            </a:lvl8pPr>
            <a:lvl9pPr lvl="8" algn="ctr">
              <a:spcBef>
                <a:spcPts val="1600"/>
              </a:spcBef>
              <a:spcAft>
                <a:spcPts val="1600"/>
              </a:spcAft>
              <a:buNone/>
              <a:defRPr sz="1800">
                <a:solidFill>
                  <a:schemeClr val="accent4"/>
                </a:solidFill>
                <a:latin typeface="Krona One"/>
                <a:ea typeface="Krona One"/>
                <a:cs typeface="Krona One"/>
                <a:sym typeface="Krona One"/>
              </a:defRPr>
            </a:lvl9pPr>
          </a:lstStyle>
          <a:p>
            <a:endParaRPr/>
          </a:p>
        </p:txBody>
      </p:sp>
      <p:sp>
        <p:nvSpPr>
          <p:cNvPr id="223" name="Google Shape;223;p11"/>
          <p:cNvSpPr/>
          <p:nvPr/>
        </p:nvSpPr>
        <p:spPr>
          <a:xfrm rot="10800000">
            <a:off x="5742425" y="692640"/>
            <a:ext cx="2579100" cy="1138200"/>
          </a:xfrm>
          <a:prstGeom prst="rtTriangle">
            <a:avLst/>
          </a:prstGeom>
          <a:solidFill>
            <a:srgbClr val="1F424C">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101400" y="1413090"/>
            <a:ext cx="2579100" cy="1138200"/>
          </a:xfrm>
          <a:prstGeom prst="rtTriangle">
            <a:avLst/>
          </a:prstGeom>
          <a:solidFill>
            <a:srgbClr val="1F424C">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2">
    <p:spTree>
      <p:nvGrpSpPr>
        <p:cNvPr id="1" name="Shape 2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27"/>
        <p:cNvGrpSpPr/>
        <p:nvPr/>
      </p:nvGrpSpPr>
      <p:grpSpPr>
        <a:xfrm>
          <a:off x="0" y="0"/>
          <a:ext cx="0" cy="0"/>
          <a:chOff x="0" y="0"/>
          <a:chExt cx="0" cy="0"/>
        </a:xfrm>
      </p:grpSpPr>
      <p:sp>
        <p:nvSpPr>
          <p:cNvPr id="228" name="Google Shape;228;p14"/>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29" name="Google Shape;229;p14"/>
          <p:cNvSpPr txBox="1">
            <a:spLocks noGrp="1"/>
          </p:cNvSpPr>
          <p:nvPr>
            <p:ph type="subTitle" idx="1"/>
          </p:nvPr>
        </p:nvSpPr>
        <p:spPr>
          <a:xfrm>
            <a:off x="999125" y="2910988"/>
            <a:ext cx="1947900" cy="425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600">
                <a:solidFill>
                  <a:srgbClr val="FFFFFF"/>
                </a:solidFill>
                <a:latin typeface="Krona One"/>
                <a:ea typeface="Krona One"/>
                <a:cs typeface="Krona One"/>
                <a:sym typeface="Krona One"/>
              </a:defRPr>
            </a:lvl1pPr>
            <a:lvl2pPr lvl="1" algn="ctr">
              <a:spcBef>
                <a:spcPts val="1600"/>
              </a:spcBef>
              <a:spcAft>
                <a:spcPts val="0"/>
              </a:spcAft>
              <a:buNone/>
              <a:defRPr sz="1600">
                <a:solidFill>
                  <a:srgbClr val="FFFFFF"/>
                </a:solidFill>
                <a:latin typeface="Krona One"/>
                <a:ea typeface="Krona One"/>
                <a:cs typeface="Krona One"/>
                <a:sym typeface="Krona One"/>
              </a:defRPr>
            </a:lvl2pPr>
            <a:lvl3pPr lvl="2" algn="ctr">
              <a:spcBef>
                <a:spcPts val="1600"/>
              </a:spcBef>
              <a:spcAft>
                <a:spcPts val="0"/>
              </a:spcAft>
              <a:buNone/>
              <a:defRPr sz="1600">
                <a:solidFill>
                  <a:srgbClr val="FFFFFF"/>
                </a:solidFill>
                <a:latin typeface="Krona One"/>
                <a:ea typeface="Krona One"/>
                <a:cs typeface="Krona One"/>
                <a:sym typeface="Krona One"/>
              </a:defRPr>
            </a:lvl3pPr>
            <a:lvl4pPr lvl="3" algn="ctr">
              <a:spcBef>
                <a:spcPts val="1600"/>
              </a:spcBef>
              <a:spcAft>
                <a:spcPts val="0"/>
              </a:spcAft>
              <a:buNone/>
              <a:defRPr sz="1600">
                <a:solidFill>
                  <a:srgbClr val="FFFFFF"/>
                </a:solidFill>
                <a:latin typeface="Krona One"/>
                <a:ea typeface="Krona One"/>
                <a:cs typeface="Krona One"/>
                <a:sym typeface="Krona One"/>
              </a:defRPr>
            </a:lvl4pPr>
            <a:lvl5pPr lvl="4" algn="ctr">
              <a:spcBef>
                <a:spcPts val="1600"/>
              </a:spcBef>
              <a:spcAft>
                <a:spcPts val="0"/>
              </a:spcAft>
              <a:buNone/>
              <a:defRPr sz="1600">
                <a:solidFill>
                  <a:srgbClr val="FFFFFF"/>
                </a:solidFill>
                <a:latin typeface="Krona One"/>
                <a:ea typeface="Krona One"/>
                <a:cs typeface="Krona One"/>
                <a:sym typeface="Krona One"/>
              </a:defRPr>
            </a:lvl5pPr>
            <a:lvl6pPr lvl="5" algn="ctr">
              <a:spcBef>
                <a:spcPts val="1600"/>
              </a:spcBef>
              <a:spcAft>
                <a:spcPts val="0"/>
              </a:spcAft>
              <a:buNone/>
              <a:defRPr sz="1600">
                <a:solidFill>
                  <a:srgbClr val="FFFFFF"/>
                </a:solidFill>
                <a:latin typeface="Krona One"/>
                <a:ea typeface="Krona One"/>
                <a:cs typeface="Krona One"/>
                <a:sym typeface="Krona One"/>
              </a:defRPr>
            </a:lvl6pPr>
            <a:lvl7pPr lvl="6" algn="ctr">
              <a:spcBef>
                <a:spcPts val="1600"/>
              </a:spcBef>
              <a:spcAft>
                <a:spcPts val="0"/>
              </a:spcAft>
              <a:buNone/>
              <a:defRPr sz="1600">
                <a:solidFill>
                  <a:srgbClr val="FFFFFF"/>
                </a:solidFill>
                <a:latin typeface="Krona One"/>
                <a:ea typeface="Krona One"/>
                <a:cs typeface="Krona One"/>
                <a:sym typeface="Krona One"/>
              </a:defRPr>
            </a:lvl7pPr>
            <a:lvl8pPr lvl="7" algn="ctr">
              <a:spcBef>
                <a:spcPts val="1600"/>
              </a:spcBef>
              <a:spcAft>
                <a:spcPts val="0"/>
              </a:spcAft>
              <a:buNone/>
              <a:defRPr sz="1600">
                <a:solidFill>
                  <a:srgbClr val="FFFFFF"/>
                </a:solidFill>
                <a:latin typeface="Krona One"/>
                <a:ea typeface="Krona One"/>
                <a:cs typeface="Krona One"/>
                <a:sym typeface="Krona One"/>
              </a:defRPr>
            </a:lvl8pPr>
            <a:lvl9pPr lvl="8" algn="ctr">
              <a:spcBef>
                <a:spcPts val="1600"/>
              </a:spcBef>
              <a:spcAft>
                <a:spcPts val="1600"/>
              </a:spcAft>
              <a:buNone/>
              <a:defRPr sz="1600">
                <a:solidFill>
                  <a:srgbClr val="FFFFFF"/>
                </a:solidFill>
                <a:latin typeface="Krona One"/>
                <a:ea typeface="Krona One"/>
                <a:cs typeface="Krona One"/>
                <a:sym typeface="Krona One"/>
              </a:defRPr>
            </a:lvl9pPr>
          </a:lstStyle>
          <a:p>
            <a:endParaRPr/>
          </a:p>
        </p:txBody>
      </p:sp>
      <p:sp>
        <p:nvSpPr>
          <p:cNvPr id="230" name="Google Shape;230;p14"/>
          <p:cNvSpPr txBox="1">
            <a:spLocks noGrp="1"/>
          </p:cNvSpPr>
          <p:nvPr>
            <p:ph type="subTitle" idx="2"/>
          </p:nvPr>
        </p:nvSpPr>
        <p:spPr>
          <a:xfrm>
            <a:off x="760632" y="3254746"/>
            <a:ext cx="2425200" cy="7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231" name="Google Shape;231;p14"/>
          <p:cNvSpPr txBox="1">
            <a:spLocks noGrp="1"/>
          </p:cNvSpPr>
          <p:nvPr>
            <p:ph type="subTitle" idx="3"/>
          </p:nvPr>
        </p:nvSpPr>
        <p:spPr>
          <a:xfrm>
            <a:off x="3604305" y="2910988"/>
            <a:ext cx="1947900" cy="42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6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6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6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6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6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6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6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600">
                <a:solidFill>
                  <a:srgbClr val="FFFFFF"/>
                </a:solidFill>
                <a:latin typeface="Krona One"/>
                <a:ea typeface="Krona One"/>
                <a:cs typeface="Krona One"/>
                <a:sym typeface="Krona One"/>
              </a:defRPr>
            </a:lvl9pPr>
          </a:lstStyle>
          <a:p>
            <a:endParaRPr/>
          </a:p>
        </p:txBody>
      </p:sp>
      <p:sp>
        <p:nvSpPr>
          <p:cNvPr id="232" name="Google Shape;232;p14"/>
          <p:cNvSpPr txBox="1">
            <a:spLocks noGrp="1"/>
          </p:cNvSpPr>
          <p:nvPr>
            <p:ph type="subTitle" idx="4"/>
          </p:nvPr>
        </p:nvSpPr>
        <p:spPr>
          <a:xfrm>
            <a:off x="5963270" y="3254746"/>
            <a:ext cx="2425200" cy="7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233" name="Google Shape;233;p14"/>
          <p:cNvSpPr txBox="1">
            <a:spLocks noGrp="1"/>
          </p:cNvSpPr>
          <p:nvPr>
            <p:ph type="subTitle" idx="5"/>
          </p:nvPr>
        </p:nvSpPr>
        <p:spPr>
          <a:xfrm>
            <a:off x="3361951" y="3254746"/>
            <a:ext cx="2425200" cy="7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234" name="Google Shape;234;p14"/>
          <p:cNvSpPr txBox="1">
            <a:spLocks noGrp="1"/>
          </p:cNvSpPr>
          <p:nvPr>
            <p:ph type="subTitle" idx="6"/>
          </p:nvPr>
        </p:nvSpPr>
        <p:spPr>
          <a:xfrm>
            <a:off x="6201535" y="2910988"/>
            <a:ext cx="1947900" cy="42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6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6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6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6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6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6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6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600">
                <a:solidFill>
                  <a:srgbClr val="FFFFFF"/>
                </a:solidFill>
                <a:latin typeface="Krona One"/>
                <a:ea typeface="Krona One"/>
                <a:cs typeface="Krona One"/>
                <a:sym typeface="Krona One"/>
              </a:defRPr>
            </a:lvl9pPr>
          </a:lstStyle>
          <a:p>
            <a:endParaRPr/>
          </a:p>
        </p:txBody>
      </p:sp>
      <p:sp>
        <p:nvSpPr>
          <p:cNvPr id="235" name="Google Shape;235;p14"/>
          <p:cNvSpPr/>
          <p:nvPr/>
        </p:nvSpPr>
        <p:spPr>
          <a:xfrm>
            <a:off x="873737" y="4381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3445207" y="4381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6074349" y="4381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2">
  <p:cSld name="TITLE_AND_TWO_COLUMNS_1_2">
    <p:spTree>
      <p:nvGrpSpPr>
        <p:cNvPr id="1" name="Shape 239"/>
        <p:cNvGrpSpPr/>
        <p:nvPr/>
      </p:nvGrpSpPr>
      <p:grpSpPr>
        <a:xfrm>
          <a:off x="0" y="0"/>
          <a:ext cx="0" cy="0"/>
          <a:chOff x="0" y="0"/>
          <a:chExt cx="0" cy="0"/>
        </a:xfrm>
      </p:grpSpPr>
      <p:grpSp>
        <p:nvGrpSpPr>
          <p:cNvPr id="240" name="Google Shape;240;p15"/>
          <p:cNvGrpSpPr/>
          <p:nvPr/>
        </p:nvGrpSpPr>
        <p:grpSpPr>
          <a:xfrm>
            <a:off x="-3305083" y="-548461"/>
            <a:ext cx="15774103" cy="10669088"/>
            <a:chOff x="-3305083" y="-548461"/>
            <a:chExt cx="15774103" cy="10669088"/>
          </a:xfrm>
        </p:grpSpPr>
        <p:grpSp>
          <p:nvGrpSpPr>
            <p:cNvPr id="241" name="Google Shape;241;p15"/>
            <p:cNvGrpSpPr/>
            <p:nvPr/>
          </p:nvGrpSpPr>
          <p:grpSpPr>
            <a:xfrm rot="10800000" flipH="1">
              <a:off x="-3305083" y="-548461"/>
              <a:ext cx="15774103" cy="10669088"/>
              <a:chOff x="-785906" y="-1208675"/>
              <a:chExt cx="10735064" cy="7260847"/>
            </a:xfrm>
          </p:grpSpPr>
          <p:sp>
            <p:nvSpPr>
              <p:cNvPr id="242" name="Google Shape;242;p15"/>
              <p:cNvSpPr/>
              <p:nvPr/>
            </p:nvSpPr>
            <p:spPr>
              <a:xfrm>
                <a:off x="-299553" y="-676844"/>
                <a:ext cx="9513751" cy="6342783"/>
              </a:xfrm>
              <a:custGeom>
                <a:avLst/>
                <a:gdLst/>
                <a:ahLst/>
                <a:cxnLst/>
                <a:rect l="l" t="t" r="r" b="b"/>
                <a:pathLst>
                  <a:path w="56063" h="37377" extrusionOk="0">
                    <a:moveTo>
                      <a:pt x="1" y="0"/>
                    </a:moveTo>
                    <a:lnTo>
                      <a:pt x="1" y="37376"/>
                    </a:lnTo>
                    <a:lnTo>
                      <a:pt x="56063" y="37376"/>
                    </a:lnTo>
                    <a:lnTo>
                      <a:pt x="56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4655105" y="1374120"/>
                <a:ext cx="2420735" cy="2264104"/>
              </a:xfrm>
              <a:custGeom>
                <a:avLst/>
                <a:gdLst/>
                <a:ahLst/>
                <a:cxnLst/>
                <a:rect l="l" t="t" r="r" b="b"/>
                <a:pathLst>
                  <a:path w="14265" h="13342" extrusionOk="0">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6874579" y="2704888"/>
                <a:ext cx="630596" cy="602766"/>
              </a:xfrm>
              <a:custGeom>
                <a:avLst/>
                <a:gdLst/>
                <a:ahLst/>
                <a:cxnLst/>
                <a:rect l="l" t="t" r="r" b="b"/>
                <a:pathLst>
                  <a:path w="3716" h="3552" extrusionOk="0">
                    <a:moveTo>
                      <a:pt x="1185" y="0"/>
                    </a:moveTo>
                    <a:lnTo>
                      <a:pt x="1" y="1776"/>
                    </a:lnTo>
                    <a:lnTo>
                      <a:pt x="1976" y="3552"/>
                    </a:lnTo>
                    <a:lnTo>
                      <a:pt x="3715" y="1763"/>
                    </a:lnTo>
                    <a:lnTo>
                      <a:pt x="11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3968170" y="-448600"/>
                <a:ext cx="1051446" cy="889554"/>
              </a:xfrm>
              <a:custGeom>
                <a:avLst/>
                <a:gdLst/>
                <a:ahLst/>
                <a:cxnLst/>
                <a:rect l="l" t="t" r="r" b="b"/>
                <a:pathLst>
                  <a:path w="6196" h="5242" extrusionOk="0">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6244152" y="-115824"/>
                <a:ext cx="478377" cy="1075712"/>
              </a:xfrm>
              <a:custGeom>
                <a:avLst/>
                <a:gdLst/>
                <a:ahLst/>
                <a:cxnLst/>
                <a:rect l="l" t="t" r="r" b="b"/>
                <a:pathLst>
                  <a:path w="2819" h="6339" extrusionOk="0">
                    <a:moveTo>
                      <a:pt x="959" y="1"/>
                    </a:moveTo>
                    <a:lnTo>
                      <a:pt x="0" y="5593"/>
                    </a:lnTo>
                    <a:lnTo>
                      <a:pt x="1923" y="6339"/>
                    </a:lnTo>
                    <a:lnTo>
                      <a:pt x="2819" y="445"/>
                    </a:lnTo>
                    <a:lnTo>
                      <a:pt x="9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5551956" y="-235460"/>
                <a:ext cx="528947" cy="1068925"/>
              </a:xfrm>
              <a:custGeom>
                <a:avLst/>
                <a:gdLst/>
                <a:ahLst/>
                <a:cxnLst/>
                <a:rect l="l" t="t" r="r" b="b"/>
                <a:pathLst>
                  <a:path w="3117" h="6299" extrusionOk="0">
                    <a:moveTo>
                      <a:pt x="320" y="1"/>
                    </a:moveTo>
                    <a:lnTo>
                      <a:pt x="1" y="5908"/>
                    </a:lnTo>
                    <a:lnTo>
                      <a:pt x="2637" y="6298"/>
                    </a:lnTo>
                    <a:lnTo>
                      <a:pt x="3116" y="657"/>
                    </a:lnTo>
                    <a:lnTo>
                      <a:pt x="3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2036164" y="1934462"/>
                <a:ext cx="1362671" cy="1448368"/>
              </a:xfrm>
              <a:custGeom>
                <a:avLst/>
                <a:gdLst/>
                <a:ahLst/>
                <a:cxnLst/>
                <a:rect l="l" t="t" r="r" b="b"/>
                <a:pathLst>
                  <a:path w="8030" h="8535" extrusionOk="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5524805" y="791040"/>
                <a:ext cx="425771" cy="586984"/>
              </a:xfrm>
              <a:custGeom>
                <a:avLst/>
                <a:gdLst/>
                <a:ahLst/>
                <a:cxnLst/>
                <a:rect l="l" t="t" r="r" b="b"/>
                <a:pathLst>
                  <a:path w="2509" h="3459" extrusionOk="0">
                    <a:moveTo>
                      <a:pt x="298" y="1"/>
                    </a:moveTo>
                    <a:lnTo>
                      <a:pt x="1" y="3428"/>
                    </a:lnTo>
                    <a:lnTo>
                      <a:pt x="1994" y="3459"/>
                    </a:lnTo>
                    <a:lnTo>
                      <a:pt x="2508" y="520"/>
                    </a:ln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6156758" y="18916"/>
                <a:ext cx="2504565" cy="2422602"/>
              </a:xfrm>
              <a:custGeom>
                <a:avLst/>
                <a:gdLst/>
                <a:ahLst/>
                <a:cxnLst/>
                <a:rect l="l" t="t" r="r" b="b"/>
                <a:pathLst>
                  <a:path w="14759" h="14276" extrusionOk="0">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2791487" y="3195993"/>
                <a:ext cx="1721242" cy="884463"/>
              </a:xfrm>
              <a:custGeom>
                <a:avLst/>
                <a:gdLst/>
                <a:ahLst/>
                <a:cxnLst/>
                <a:rect l="l" t="t" r="r" b="b"/>
                <a:pathLst>
                  <a:path w="10143" h="5212" extrusionOk="0">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4705505" y="1374120"/>
                <a:ext cx="2370335" cy="2281583"/>
              </a:xfrm>
              <a:custGeom>
                <a:avLst/>
                <a:gdLst/>
                <a:ahLst/>
                <a:cxnLst/>
                <a:rect l="l" t="t" r="r" b="b"/>
                <a:pathLst>
                  <a:path w="13968" h="13445" extrusionOk="0">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7606654" y="3153908"/>
                <a:ext cx="789602" cy="637384"/>
              </a:xfrm>
              <a:custGeom>
                <a:avLst/>
                <a:gdLst/>
                <a:ahLst/>
                <a:cxnLst/>
                <a:rect l="l" t="t" r="r" b="b"/>
                <a:pathLst>
                  <a:path w="4653" h="3756" extrusionOk="0">
                    <a:moveTo>
                      <a:pt x="662" y="0"/>
                    </a:moveTo>
                    <a:lnTo>
                      <a:pt x="1" y="937"/>
                    </a:lnTo>
                    <a:lnTo>
                      <a:pt x="3991" y="3755"/>
                    </a:lnTo>
                    <a:lnTo>
                      <a:pt x="4653" y="2823"/>
                    </a:lnTo>
                    <a:lnTo>
                      <a:pt x="66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1987121" y="4471609"/>
                <a:ext cx="2847185" cy="1461774"/>
              </a:xfrm>
              <a:custGeom>
                <a:avLst/>
                <a:gdLst/>
                <a:ahLst/>
                <a:cxnLst/>
                <a:rect l="l" t="t" r="r" b="b"/>
                <a:pathLst>
                  <a:path w="16778" h="8614" extrusionOk="0">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7270144" y="5257478"/>
                <a:ext cx="1523884" cy="659954"/>
              </a:xfrm>
              <a:custGeom>
                <a:avLst/>
                <a:gdLst/>
                <a:ahLst/>
                <a:cxnLst/>
                <a:rect l="l" t="t" r="r" b="b"/>
                <a:pathLst>
                  <a:path w="8980" h="3889" extrusionOk="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785906" y="-808698"/>
                <a:ext cx="4960428" cy="3100713"/>
              </a:xfrm>
              <a:custGeom>
                <a:avLst/>
                <a:gdLst/>
                <a:ahLst/>
                <a:cxnLst/>
                <a:rect l="l" t="t" r="r" b="b"/>
                <a:pathLst>
                  <a:path w="29231" h="18272" extrusionOk="0">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487747" y="4112699"/>
                <a:ext cx="1782842" cy="1759424"/>
              </a:xfrm>
              <a:custGeom>
                <a:avLst/>
                <a:gdLst/>
                <a:ahLst/>
                <a:cxnLst/>
                <a:rect l="l" t="t" r="r" b="b"/>
                <a:pathLst>
                  <a:path w="10506" h="10368" extrusionOk="0">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1798248" y="1705370"/>
                <a:ext cx="327686" cy="403201"/>
              </a:xfrm>
              <a:custGeom>
                <a:avLst/>
                <a:gdLst/>
                <a:ahLst/>
                <a:cxnLst/>
                <a:rect l="l" t="t" r="r" b="b"/>
                <a:pathLst>
                  <a:path w="1931" h="2376" extrusionOk="0">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1919412" y="2137759"/>
                <a:ext cx="196001" cy="63467"/>
              </a:xfrm>
              <a:custGeom>
                <a:avLst/>
                <a:gdLst/>
                <a:ahLst/>
                <a:cxnLst/>
                <a:rect l="l" t="t" r="r" b="b"/>
                <a:pathLst>
                  <a:path w="1155" h="374" extrusionOk="0">
                    <a:moveTo>
                      <a:pt x="0" y="1"/>
                    </a:moveTo>
                    <a:lnTo>
                      <a:pt x="0" y="374"/>
                    </a:lnTo>
                    <a:lnTo>
                      <a:pt x="1155" y="374"/>
                    </a:lnTo>
                    <a:lnTo>
                      <a:pt x="1155"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1900575" y="2215990"/>
                <a:ext cx="199734" cy="64315"/>
              </a:xfrm>
              <a:custGeom>
                <a:avLst/>
                <a:gdLst/>
                <a:ahLst/>
                <a:cxnLst/>
                <a:rect l="l" t="t" r="r" b="b"/>
                <a:pathLst>
                  <a:path w="1177" h="379" extrusionOk="0">
                    <a:moveTo>
                      <a:pt x="0" y="1"/>
                    </a:moveTo>
                    <a:lnTo>
                      <a:pt x="0" y="378"/>
                    </a:lnTo>
                    <a:lnTo>
                      <a:pt x="1176" y="378"/>
                    </a:lnTo>
                    <a:lnTo>
                      <a:pt x="1176"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1900575" y="2305081"/>
                <a:ext cx="279661" cy="63297"/>
              </a:xfrm>
              <a:custGeom>
                <a:avLst/>
                <a:gdLst/>
                <a:ahLst/>
                <a:cxnLst/>
                <a:rect l="l" t="t" r="r" b="b"/>
                <a:pathLst>
                  <a:path w="1648" h="373" extrusionOk="0">
                    <a:moveTo>
                      <a:pt x="0" y="0"/>
                    </a:moveTo>
                    <a:lnTo>
                      <a:pt x="0" y="373"/>
                    </a:lnTo>
                    <a:lnTo>
                      <a:pt x="1647" y="373"/>
                    </a:lnTo>
                    <a:lnTo>
                      <a:pt x="164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1919412" y="2396039"/>
                <a:ext cx="233673" cy="63467"/>
              </a:xfrm>
              <a:custGeom>
                <a:avLst/>
                <a:gdLst/>
                <a:ahLst/>
                <a:cxnLst/>
                <a:rect l="l" t="t" r="r" b="b"/>
                <a:pathLst>
                  <a:path w="1377" h="374" extrusionOk="0">
                    <a:moveTo>
                      <a:pt x="0" y="1"/>
                    </a:moveTo>
                    <a:lnTo>
                      <a:pt x="0" y="374"/>
                    </a:lnTo>
                    <a:lnTo>
                      <a:pt x="1376" y="374"/>
                    </a:lnTo>
                    <a:lnTo>
                      <a:pt x="1376"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2433086" y="2090244"/>
                <a:ext cx="235201" cy="268461"/>
              </a:xfrm>
              <a:custGeom>
                <a:avLst/>
                <a:gdLst/>
                <a:ahLst/>
                <a:cxnLst/>
                <a:rect l="l" t="t" r="r" b="b"/>
                <a:pathLst>
                  <a:path w="1386" h="1582" extrusionOk="0">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2533886" y="2259093"/>
                <a:ext cx="234522" cy="268292"/>
              </a:xfrm>
              <a:custGeom>
                <a:avLst/>
                <a:gdLst/>
                <a:ahLst/>
                <a:cxnLst/>
                <a:rect l="l" t="t" r="r" b="b"/>
                <a:pathLst>
                  <a:path w="1382" h="1581" extrusionOk="0">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2429353" y="2428451"/>
                <a:ext cx="235031" cy="268461"/>
              </a:xfrm>
              <a:custGeom>
                <a:avLst/>
                <a:gdLst/>
                <a:ahLst/>
                <a:cxnLst/>
                <a:rect l="l" t="t" r="r" b="b"/>
                <a:pathLst>
                  <a:path w="1385" h="1582" extrusionOk="0">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944839" y="3092817"/>
                <a:ext cx="188364" cy="305965"/>
              </a:xfrm>
              <a:custGeom>
                <a:avLst/>
                <a:gdLst/>
                <a:ahLst/>
                <a:cxnLst/>
                <a:rect l="l" t="t" r="r" b="b"/>
                <a:pathLst>
                  <a:path w="1110" h="1803" extrusionOk="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1959969" y="1216641"/>
                <a:ext cx="333965" cy="256243"/>
              </a:xfrm>
              <a:custGeom>
                <a:avLst/>
                <a:gdLst/>
                <a:ahLst/>
                <a:cxnLst/>
                <a:rect l="l" t="t" r="r" b="b"/>
                <a:pathLst>
                  <a:path w="1968" h="1510" extrusionOk="0">
                    <a:moveTo>
                      <a:pt x="210" y="0"/>
                    </a:moveTo>
                    <a:lnTo>
                      <a:pt x="1" y="307"/>
                    </a:lnTo>
                    <a:lnTo>
                      <a:pt x="1754" y="1510"/>
                    </a:lnTo>
                    <a:lnTo>
                      <a:pt x="1967" y="1199"/>
                    </a:lnTo>
                    <a:lnTo>
                      <a:pt x="210"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386419" y="1705370"/>
                <a:ext cx="285601" cy="68049"/>
              </a:xfrm>
              <a:custGeom>
                <a:avLst/>
                <a:gdLst/>
                <a:ahLst/>
                <a:cxnLst/>
                <a:rect l="l" t="t" r="r" b="b"/>
                <a:pathLst>
                  <a:path w="1683" h="401" extrusionOk="0">
                    <a:moveTo>
                      <a:pt x="5" y="1"/>
                    </a:moveTo>
                    <a:lnTo>
                      <a:pt x="1" y="374"/>
                    </a:lnTo>
                    <a:lnTo>
                      <a:pt x="1674" y="400"/>
                    </a:lnTo>
                    <a:lnTo>
                      <a:pt x="1683" y="27"/>
                    </a:lnTo>
                    <a:lnTo>
                      <a:pt x="5"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2472286" y="1469660"/>
                <a:ext cx="153916" cy="277286"/>
              </a:xfrm>
              <a:custGeom>
                <a:avLst/>
                <a:gdLst/>
                <a:ahLst/>
                <a:cxnLst/>
                <a:rect l="l" t="t" r="r" b="b"/>
                <a:pathLst>
                  <a:path w="907" h="1634" extrusionOk="0">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2369789" y="1502751"/>
                <a:ext cx="172582" cy="142716"/>
              </a:xfrm>
              <a:custGeom>
                <a:avLst/>
                <a:gdLst/>
                <a:ahLst/>
                <a:cxnLst/>
                <a:rect l="l" t="t" r="r" b="b"/>
                <a:pathLst>
                  <a:path w="1017" h="841" extrusionOk="0">
                    <a:moveTo>
                      <a:pt x="201" y="1"/>
                    </a:moveTo>
                    <a:lnTo>
                      <a:pt x="1" y="312"/>
                    </a:lnTo>
                    <a:lnTo>
                      <a:pt x="818" y="840"/>
                    </a:lnTo>
                    <a:lnTo>
                      <a:pt x="1017" y="525"/>
                    </a:lnTo>
                    <a:lnTo>
                      <a:pt x="20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3107803" y="140420"/>
                <a:ext cx="807760" cy="742766"/>
              </a:xfrm>
              <a:custGeom>
                <a:avLst/>
                <a:gdLst/>
                <a:ahLst/>
                <a:cxnLst/>
                <a:rect l="l" t="t" r="r" b="b"/>
                <a:pathLst>
                  <a:path w="4760" h="4377" extrusionOk="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4167734" y="-276188"/>
                <a:ext cx="259128" cy="313431"/>
              </a:xfrm>
              <a:custGeom>
                <a:avLst/>
                <a:gdLst/>
                <a:ahLst/>
                <a:cxnLst/>
                <a:rect l="l" t="t" r="r" b="b"/>
                <a:pathLst>
                  <a:path w="1527" h="1847" extrusionOk="0">
                    <a:moveTo>
                      <a:pt x="1243" y="1"/>
                    </a:moveTo>
                    <a:lnTo>
                      <a:pt x="0" y="1634"/>
                    </a:lnTo>
                    <a:lnTo>
                      <a:pt x="285" y="1847"/>
                    </a:lnTo>
                    <a:lnTo>
                      <a:pt x="1527" y="218"/>
                    </a:lnTo>
                    <a:lnTo>
                      <a:pt x="1243"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4262595" y="-115824"/>
                <a:ext cx="172582" cy="197528"/>
              </a:xfrm>
              <a:custGeom>
                <a:avLst/>
                <a:gdLst/>
                <a:ahLst/>
                <a:cxnLst/>
                <a:rect l="l" t="t" r="r" b="b"/>
                <a:pathLst>
                  <a:path w="1017" h="1164" extrusionOk="0">
                    <a:moveTo>
                      <a:pt x="732" y="1"/>
                    </a:moveTo>
                    <a:lnTo>
                      <a:pt x="0" y="947"/>
                    </a:lnTo>
                    <a:lnTo>
                      <a:pt x="285" y="1164"/>
                    </a:lnTo>
                    <a:lnTo>
                      <a:pt x="1017" y="218"/>
                    </a:lnTo>
                    <a:lnTo>
                      <a:pt x="732"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3334689" y="1143671"/>
                <a:ext cx="226207" cy="181576"/>
              </a:xfrm>
              <a:custGeom>
                <a:avLst/>
                <a:gdLst/>
                <a:ahLst/>
                <a:cxnLst/>
                <a:rect l="l" t="t" r="r" b="b"/>
                <a:pathLst>
                  <a:path w="1333" h="1070" extrusionOk="0">
                    <a:moveTo>
                      <a:pt x="204" y="0"/>
                    </a:moveTo>
                    <a:lnTo>
                      <a:pt x="1" y="293"/>
                    </a:lnTo>
                    <a:lnTo>
                      <a:pt x="1132" y="1070"/>
                    </a:lnTo>
                    <a:lnTo>
                      <a:pt x="1332" y="777"/>
                    </a:lnTo>
                    <a:lnTo>
                      <a:pt x="204"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2883633" y="594360"/>
                <a:ext cx="226037" cy="181916"/>
              </a:xfrm>
              <a:custGeom>
                <a:avLst/>
                <a:gdLst/>
                <a:ahLst/>
                <a:cxnLst/>
                <a:rect l="l" t="t" r="r" b="b"/>
                <a:pathLst>
                  <a:path w="1332" h="1072" extrusionOk="0">
                    <a:moveTo>
                      <a:pt x="203" y="1"/>
                    </a:moveTo>
                    <a:lnTo>
                      <a:pt x="0" y="294"/>
                    </a:lnTo>
                    <a:lnTo>
                      <a:pt x="1131" y="1072"/>
                    </a:lnTo>
                    <a:lnTo>
                      <a:pt x="1332" y="779"/>
                    </a:lnTo>
                    <a:lnTo>
                      <a:pt x="203"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2583608" y="529027"/>
                <a:ext cx="586984" cy="549990"/>
              </a:xfrm>
              <a:custGeom>
                <a:avLst/>
                <a:gdLst/>
                <a:ahLst/>
                <a:cxnLst/>
                <a:rect l="l" t="t" r="r" b="b"/>
                <a:pathLst>
                  <a:path w="3459" h="3241" extrusionOk="0">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3256967" y="1251259"/>
                <a:ext cx="226207" cy="181746"/>
              </a:xfrm>
              <a:custGeom>
                <a:avLst/>
                <a:gdLst/>
                <a:ahLst/>
                <a:cxnLst/>
                <a:rect l="l" t="t" r="r" b="b"/>
                <a:pathLst>
                  <a:path w="1333" h="1071" extrusionOk="0">
                    <a:moveTo>
                      <a:pt x="201" y="1"/>
                    </a:moveTo>
                    <a:lnTo>
                      <a:pt x="1" y="298"/>
                    </a:lnTo>
                    <a:lnTo>
                      <a:pt x="1129" y="1070"/>
                    </a:lnTo>
                    <a:lnTo>
                      <a:pt x="1332" y="777"/>
                    </a:lnTo>
                    <a:lnTo>
                      <a:pt x="20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3102712" y="1332035"/>
                <a:ext cx="296122" cy="198885"/>
              </a:xfrm>
              <a:custGeom>
                <a:avLst/>
                <a:gdLst/>
                <a:ahLst/>
                <a:cxnLst/>
                <a:rect l="l" t="t" r="r" b="b"/>
                <a:pathLst>
                  <a:path w="1745" h="1172" extrusionOk="0">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2964918" y="1481030"/>
                <a:ext cx="238934" cy="263710"/>
              </a:xfrm>
              <a:custGeom>
                <a:avLst/>
                <a:gdLst/>
                <a:ahLst/>
                <a:cxnLst/>
                <a:rect l="l" t="t" r="r" b="b"/>
                <a:pathLst>
                  <a:path w="1408" h="1554" extrusionOk="0">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3086930" y="1829758"/>
                <a:ext cx="179201" cy="213310"/>
              </a:xfrm>
              <a:custGeom>
                <a:avLst/>
                <a:gdLst/>
                <a:ahLst/>
                <a:cxnLst/>
                <a:rect l="l" t="t" r="r" b="b"/>
                <a:pathLst>
                  <a:path w="1056" h="1257" extrusionOk="0">
                    <a:moveTo>
                      <a:pt x="768" y="1"/>
                    </a:moveTo>
                    <a:lnTo>
                      <a:pt x="0" y="1048"/>
                    </a:lnTo>
                    <a:lnTo>
                      <a:pt x="289" y="1257"/>
                    </a:lnTo>
                    <a:lnTo>
                      <a:pt x="1056" y="214"/>
                    </a:lnTo>
                    <a:lnTo>
                      <a:pt x="768"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3159900" y="1910365"/>
                <a:ext cx="113188" cy="106231"/>
              </a:xfrm>
              <a:custGeom>
                <a:avLst/>
                <a:gdLst/>
                <a:ahLst/>
                <a:cxnLst/>
                <a:rect l="l" t="t" r="r" b="b"/>
                <a:pathLst>
                  <a:path w="667" h="626" extrusionOk="0">
                    <a:moveTo>
                      <a:pt x="218" y="1"/>
                    </a:moveTo>
                    <a:lnTo>
                      <a:pt x="1" y="280"/>
                    </a:lnTo>
                    <a:lnTo>
                      <a:pt x="449" y="626"/>
                    </a:lnTo>
                    <a:lnTo>
                      <a:pt x="666" y="347"/>
                    </a:lnTo>
                    <a:lnTo>
                      <a:pt x="218"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179503" y="2329008"/>
                <a:ext cx="141867" cy="60582"/>
              </a:xfrm>
              <a:custGeom>
                <a:avLst/>
                <a:gdLst/>
                <a:ahLst/>
                <a:cxnLst/>
                <a:rect l="l" t="t" r="r" b="b"/>
                <a:pathLst>
                  <a:path w="836" h="357" extrusionOk="0">
                    <a:moveTo>
                      <a:pt x="1" y="1"/>
                    </a:moveTo>
                    <a:lnTo>
                      <a:pt x="1" y="357"/>
                    </a:lnTo>
                    <a:lnTo>
                      <a:pt x="836" y="357"/>
                    </a:lnTo>
                    <a:lnTo>
                      <a:pt x="836"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72763" y="2445760"/>
                <a:ext cx="141697" cy="60412"/>
              </a:xfrm>
              <a:custGeom>
                <a:avLst/>
                <a:gdLst/>
                <a:ahLst/>
                <a:cxnLst/>
                <a:rect l="l" t="t" r="r" b="b"/>
                <a:pathLst>
                  <a:path w="835" h="356" extrusionOk="0">
                    <a:moveTo>
                      <a:pt x="0" y="1"/>
                    </a:moveTo>
                    <a:lnTo>
                      <a:pt x="0" y="356"/>
                    </a:lnTo>
                    <a:lnTo>
                      <a:pt x="834" y="356"/>
                    </a:lnTo>
                    <a:lnTo>
                      <a:pt x="834"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8618" y="2543845"/>
                <a:ext cx="141697" cy="60243"/>
              </a:xfrm>
              <a:custGeom>
                <a:avLst/>
                <a:gdLst/>
                <a:ahLst/>
                <a:cxnLst/>
                <a:rect l="l" t="t" r="r" b="b"/>
                <a:pathLst>
                  <a:path w="835" h="355" extrusionOk="0">
                    <a:moveTo>
                      <a:pt x="1" y="0"/>
                    </a:moveTo>
                    <a:lnTo>
                      <a:pt x="1" y="355"/>
                    </a:lnTo>
                    <a:lnTo>
                      <a:pt x="835" y="355"/>
                    </a:lnTo>
                    <a:lnTo>
                      <a:pt x="835"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37370" y="2773616"/>
                <a:ext cx="141188" cy="79758"/>
              </a:xfrm>
              <a:custGeom>
                <a:avLst/>
                <a:gdLst/>
                <a:ahLst/>
                <a:cxnLst/>
                <a:rect l="l" t="t" r="r" b="b"/>
                <a:pathLst>
                  <a:path w="832" h="470" extrusionOk="0">
                    <a:moveTo>
                      <a:pt x="0" y="0"/>
                    </a:moveTo>
                    <a:lnTo>
                      <a:pt x="0" y="470"/>
                    </a:lnTo>
                    <a:lnTo>
                      <a:pt x="831" y="470"/>
                    </a:lnTo>
                    <a:lnTo>
                      <a:pt x="83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214291" y="2543845"/>
                <a:ext cx="348728" cy="60243"/>
              </a:xfrm>
              <a:custGeom>
                <a:avLst/>
                <a:gdLst/>
                <a:ahLst/>
                <a:cxnLst/>
                <a:rect l="l" t="t" r="r" b="b"/>
                <a:pathLst>
                  <a:path w="2055" h="355" extrusionOk="0">
                    <a:moveTo>
                      <a:pt x="0" y="0"/>
                    </a:moveTo>
                    <a:lnTo>
                      <a:pt x="0" y="355"/>
                    </a:lnTo>
                    <a:lnTo>
                      <a:pt x="2055" y="355"/>
                    </a:lnTo>
                    <a:lnTo>
                      <a:pt x="2055"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87697" y="2655167"/>
                <a:ext cx="455129" cy="60582"/>
              </a:xfrm>
              <a:custGeom>
                <a:avLst/>
                <a:gdLst/>
                <a:ahLst/>
                <a:cxnLst/>
                <a:rect l="l" t="t" r="r" b="b"/>
                <a:pathLst>
                  <a:path w="2682" h="357" extrusionOk="0">
                    <a:moveTo>
                      <a:pt x="0" y="0"/>
                    </a:moveTo>
                    <a:lnTo>
                      <a:pt x="0" y="356"/>
                    </a:lnTo>
                    <a:lnTo>
                      <a:pt x="2682" y="356"/>
                    </a:lnTo>
                    <a:lnTo>
                      <a:pt x="268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522971" y="2754610"/>
                <a:ext cx="227734" cy="49043"/>
              </a:xfrm>
              <a:custGeom>
                <a:avLst/>
                <a:gdLst/>
                <a:ahLst/>
                <a:cxnLst/>
                <a:rect l="l" t="t" r="r" b="b"/>
                <a:pathLst>
                  <a:path w="1342" h="289" extrusionOk="0">
                    <a:moveTo>
                      <a:pt x="0" y="0"/>
                    </a:moveTo>
                    <a:lnTo>
                      <a:pt x="0" y="289"/>
                    </a:lnTo>
                    <a:lnTo>
                      <a:pt x="1342" y="289"/>
                    </a:lnTo>
                    <a:lnTo>
                      <a:pt x="134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250437" y="3308163"/>
                <a:ext cx="369941" cy="49212"/>
              </a:xfrm>
              <a:custGeom>
                <a:avLst/>
                <a:gdLst/>
                <a:ahLst/>
                <a:cxnLst/>
                <a:rect l="l" t="t" r="r" b="b"/>
                <a:pathLst>
                  <a:path w="2180" h="290" extrusionOk="0">
                    <a:moveTo>
                      <a:pt x="0" y="1"/>
                    </a:moveTo>
                    <a:lnTo>
                      <a:pt x="0" y="290"/>
                    </a:lnTo>
                    <a:lnTo>
                      <a:pt x="2180" y="290"/>
                    </a:lnTo>
                    <a:lnTo>
                      <a:pt x="2180"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294049" y="3423387"/>
                <a:ext cx="252510" cy="49212"/>
              </a:xfrm>
              <a:custGeom>
                <a:avLst/>
                <a:gdLst/>
                <a:ahLst/>
                <a:cxnLst/>
                <a:rect l="l" t="t" r="r" b="b"/>
                <a:pathLst>
                  <a:path w="1488" h="290" extrusionOk="0">
                    <a:moveTo>
                      <a:pt x="1" y="1"/>
                    </a:moveTo>
                    <a:lnTo>
                      <a:pt x="1" y="289"/>
                    </a:lnTo>
                    <a:lnTo>
                      <a:pt x="1488" y="289"/>
                    </a:lnTo>
                    <a:lnTo>
                      <a:pt x="1488"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349710" y="3544042"/>
                <a:ext cx="187855" cy="49043"/>
              </a:xfrm>
              <a:custGeom>
                <a:avLst/>
                <a:gdLst/>
                <a:ahLst/>
                <a:cxnLst/>
                <a:rect l="l" t="t" r="r" b="b"/>
                <a:pathLst>
                  <a:path w="1107" h="289" extrusionOk="0">
                    <a:moveTo>
                      <a:pt x="1" y="0"/>
                    </a:moveTo>
                    <a:lnTo>
                      <a:pt x="1" y="289"/>
                    </a:lnTo>
                    <a:lnTo>
                      <a:pt x="1107" y="289"/>
                    </a:lnTo>
                    <a:lnTo>
                      <a:pt x="110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349710" y="3210247"/>
                <a:ext cx="49212" cy="377577"/>
              </a:xfrm>
              <a:custGeom>
                <a:avLst/>
                <a:gdLst/>
                <a:ahLst/>
                <a:cxnLst/>
                <a:rect l="l" t="t" r="r" b="b"/>
                <a:pathLst>
                  <a:path w="290" h="2225" extrusionOk="0">
                    <a:moveTo>
                      <a:pt x="1" y="1"/>
                    </a:moveTo>
                    <a:lnTo>
                      <a:pt x="1" y="2225"/>
                    </a:lnTo>
                    <a:lnTo>
                      <a:pt x="290" y="2225"/>
                    </a:lnTo>
                    <a:lnTo>
                      <a:pt x="290"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87697" y="2853204"/>
                <a:ext cx="455129" cy="61261"/>
              </a:xfrm>
              <a:custGeom>
                <a:avLst/>
                <a:gdLst/>
                <a:ahLst/>
                <a:cxnLst/>
                <a:rect l="l" t="t" r="r" b="b"/>
                <a:pathLst>
                  <a:path w="2682" h="361" extrusionOk="0">
                    <a:moveTo>
                      <a:pt x="0" y="1"/>
                    </a:moveTo>
                    <a:lnTo>
                      <a:pt x="0" y="361"/>
                    </a:lnTo>
                    <a:lnTo>
                      <a:pt x="2682" y="361"/>
                    </a:lnTo>
                    <a:lnTo>
                      <a:pt x="2682"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250437" y="2754610"/>
                <a:ext cx="130497" cy="60582"/>
              </a:xfrm>
              <a:custGeom>
                <a:avLst/>
                <a:gdLst/>
                <a:ahLst/>
                <a:cxnLst/>
                <a:rect l="l" t="t" r="r" b="b"/>
                <a:pathLst>
                  <a:path w="769" h="357" extrusionOk="0">
                    <a:moveTo>
                      <a:pt x="0" y="0"/>
                    </a:moveTo>
                    <a:lnTo>
                      <a:pt x="0" y="356"/>
                    </a:lnTo>
                    <a:lnTo>
                      <a:pt x="768" y="356"/>
                    </a:lnTo>
                    <a:lnTo>
                      <a:pt x="768"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298631" y="2695046"/>
                <a:ext cx="35636" cy="189213"/>
              </a:xfrm>
              <a:custGeom>
                <a:avLst/>
                <a:gdLst/>
                <a:ahLst/>
                <a:cxnLst/>
                <a:rect l="l" t="t" r="r" b="b"/>
                <a:pathLst>
                  <a:path w="210" h="1115" extrusionOk="0">
                    <a:moveTo>
                      <a:pt x="1" y="1"/>
                    </a:moveTo>
                    <a:lnTo>
                      <a:pt x="1" y="1115"/>
                    </a:lnTo>
                    <a:lnTo>
                      <a:pt x="209" y="1115"/>
                    </a:lnTo>
                    <a:lnTo>
                      <a:pt x="209"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250437" y="3210247"/>
                <a:ext cx="124388" cy="81455"/>
              </a:xfrm>
              <a:custGeom>
                <a:avLst/>
                <a:gdLst/>
                <a:ahLst/>
                <a:cxnLst/>
                <a:rect l="l" t="t" r="r" b="b"/>
                <a:pathLst>
                  <a:path w="733" h="480" extrusionOk="0">
                    <a:moveTo>
                      <a:pt x="0" y="1"/>
                    </a:moveTo>
                    <a:lnTo>
                      <a:pt x="0" y="480"/>
                    </a:lnTo>
                    <a:lnTo>
                      <a:pt x="733" y="480"/>
                    </a:lnTo>
                    <a:lnTo>
                      <a:pt x="733"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1694223" y="2467651"/>
                <a:ext cx="225358" cy="187685"/>
              </a:xfrm>
              <a:custGeom>
                <a:avLst/>
                <a:gdLst/>
                <a:ahLst/>
                <a:cxnLst/>
                <a:rect l="l" t="t" r="r" b="b"/>
                <a:pathLst>
                  <a:path w="1328" h="1106" extrusionOk="0">
                    <a:moveTo>
                      <a:pt x="1" y="1"/>
                    </a:moveTo>
                    <a:lnTo>
                      <a:pt x="1" y="1105"/>
                    </a:lnTo>
                    <a:lnTo>
                      <a:pt x="1327" y="1105"/>
                    </a:lnTo>
                    <a:lnTo>
                      <a:pt x="132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929736" y="2427772"/>
                <a:ext cx="175637" cy="67200"/>
              </a:xfrm>
              <a:custGeom>
                <a:avLst/>
                <a:gdLst/>
                <a:ahLst/>
                <a:cxnLst/>
                <a:rect l="l" t="t" r="r" b="b"/>
                <a:pathLst>
                  <a:path w="1035" h="396" extrusionOk="0">
                    <a:moveTo>
                      <a:pt x="0" y="0"/>
                    </a:moveTo>
                    <a:lnTo>
                      <a:pt x="0" y="396"/>
                    </a:lnTo>
                    <a:lnTo>
                      <a:pt x="1034" y="396"/>
                    </a:lnTo>
                    <a:lnTo>
                      <a:pt x="1034"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1661811" y="2190535"/>
                <a:ext cx="179370" cy="46837"/>
              </a:xfrm>
              <a:custGeom>
                <a:avLst/>
                <a:gdLst/>
                <a:ahLst/>
                <a:cxnLst/>
                <a:rect l="l" t="t" r="r" b="b"/>
                <a:pathLst>
                  <a:path w="1057" h="276" extrusionOk="0">
                    <a:moveTo>
                      <a:pt x="0" y="1"/>
                    </a:moveTo>
                    <a:lnTo>
                      <a:pt x="0" y="276"/>
                    </a:lnTo>
                    <a:lnTo>
                      <a:pt x="1057" y="276"/>
                    </a:lnTo>
                    <a:lnTo>
                      <a:pt x="105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1716963" y="1795140"/>
                <a:ext cx="58037" cy="272025"/>
              </a:xfrm>
              <a:custGeom>
                <a:avLst/>
                <a:gdLst/>
                <a:ahLst/>
                <a:cxnLst/>
                <a:rect l="l" t="t" r="r" b="b"/>
                <a:pathLst>
                  <a:path w="342" h="1603" extrusionOk="0">
                    <a:moveTo>
                      <a:pt x="0" y="0"/>
                    </a:moveTo>
                    <a:lnTo>
                      <a:pt x="0" y="1602"/>
                    </a:lnTo>
                    <a:lnTo>
                      <a:pt x="341" y="1602"/>
                    </a:lnTo>
                    <a:lnTo>
                      <a:pt x="34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1661811" y="2268087"/>
                <a:ext cx="179370" cy="47515"/>
              </a:xfrm>
              <a:custGeom>
                <a:avLst/>
                <a:gdLst/>
                <a:ahLst/>
                <a:cxnLst/>
                <a:rect l="l" t="t" r="r" b="b"/>
                <a:pathLst>
                  <a:path w="1057" h="280" extrusionOk="0">
                    <a:moveTo>
                      <a:pt x="0" y="1"/>
                    </a:moveTo>
                    <a:lnTo>
                      <a:pt x="0" y="280"/>
                    </a:lnTo>
                    <a:lnTo>
                      <a:pt x="1057" y="280"/>
                    </a:lnTo>
                    <a:lnTo>
                      <a:pt x="105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1661811" y="2346317"/>
                <a:ext cx="179370" cy="46837"/>
              </a:xfrm>
              <a:custGeom>
                <a:avLst/>
                <a:gdLst/>
                <a:ahLst/>
                <a:cxnLst/>
                <a:rect l="l" t="t" r="r" b="b"/>
                <a:pathLst>
                  <a:path w="1057" h="276" extrusionOk="0">
                    <a:moveTo>
                      <a:pt x="0" y="1"/>
                    </a:moveTo>
                    <a:lnTo>
                      <a:pt x="0" y="276"/>
                    </a:lnTo>
                    <a:lnTo>
                      <a:pt x="1057" y="276"/>
                    </a:lnTo>
                    <a:lnTo>
                      <a:pt x="105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1997133" y="816325"/>
                <a:ext cx="556608" cy="432050"/>
              </a:xfrm>
              <a:custGeom>
                <a:avLst/>
                <a:gdLst/>
                <a:ahLst/>
                <a:cxnLst/>
                <a:rect l="l" t="t" r="r" b="b"/>
                <a:pathLst>
                  <a:path w="3280" h="2546" extrusionOk="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3349792" y="2025589"/>
                <a:ext cx="173261" cy="180219"/>
              </a:xfrm>
              <a:custGeom>
                <a:avLst/>
                <a:gdLst/>
                <a:ahLst/>
                <a:cxnLst/>
                <a:rect l="l" t="t" r="r" b="b"/>
                <a:pathLst>
                  <a:path w="1021" h="1062" extrusionOk="0">
                    <a:moveTo>
                      <a:pt x="519" y="0"/>
                    </a:moveTo>
                    <a:lnTo>
                      <a:pt x="0" y="675"/>
                    </a:lnTo>
                    <a:lnTo>
                      <a:pt x="502" y="1061"/>
                    </a:lnTo>
                    <a:lnTo>
                      <a:pt x="1021" y="387"/>
                    </a:lnTo>
                    <a:lnTo>
                      <a:pt x="519"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a:off x="3830884" y="1822122"/>
                <a:ext cx="212631" cy="231467"/>
              </a:xfrm>
              <a:custGeom>
                <a:avLst/>
                <a:gdLst/>
                <a:ahLst/>
                <a:cxnLst/>
                <a:rect l="l" t="t" r="r" b="b"/>
                <a:pathLst>
                  <a:path w="1253" h="1364" extrusionOk="0">
                    <a:moveTo>
                      <a:pt x="752" y="1"/>
                    </a:moveTo>
                    <a:lnTo>
                      <a:pt x="1" y="978"/>
                    </a:lnTo>
                    <a:lnTo>
                      <a:pt x="498" y="1363"/>
                    </a:lnTo>
                    <a:lnTo>
                      <a:pt x="1252" y="388"/>
                    </a:lnTo>
                    <a:lnTo>
                      <a:pt x="752"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1640090" y="474045"/>
                <a:ext cx="283225" cy="322425"/>
              </a:xfrm>
              <a:custGeom>
                <a:avLst/>
                <a:gdLst/>
                <a:ahLst/>
                <a:cxnLst/>
                <a:rect l="l" t="t" r="r" b="b"/>
                <a:pathLst>
                  <a:path w="1669" h="1900" extrusionOk="0">
                    <a:moveTo>
                      <a:pt x="1167" y="1"/>
                    </a:moveTo>
                    <a:lnTo>
                      <a:pt x="0" y="1514"/>
                    </a:lnTo>
                    <a:lnTo>
                      <a:pt x="497" y="1900"/>
                    </a:lnTo>
                    <a:lnTo>
                      <a:pt x="1669" y="386"/>
                    </a:lnTo>
                    <a:lnTo>
                      <a:pt x="116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42243" y="-241569"/>
                <a:ext cx="150861" cy="150182"/>
              </a:xfrm>
              <a:custGeom>
                <a:avLst/>
                <a:gdLst/>
                <a:ahLst/>
                <a:cxnLst/>
                <a:rect l="l" t="t" r="r" b="b"/>
                <a:pathLst>
                  <a:path w="889" h="885" extrusionOk="0">
                    <a:moveTo>
                      <a:pt x="387" y="0"/>
                    </a:moveTo>
                    <a:lnTo>
                      <a:pt x="0" y="498"/>
                    </a:lnTo>
                    <a:lnTo>
                      <a:pt x="502" y="885"/>
                    </a:lnTo>
                    <a:lnTo>
                      <a:pt x="889" y="387"/>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548595" y="-194733"/>
                <a:ext cx="150861" cy="150691"/>
              </a:xfrm>
              <a:custGeom>
                <a:avLst/>
                <a:gdLst/>
                <a:ahLst/>
                <a:cxnLst/>
                <a:rect l="l" t="t" r="r" b="b"/>
                <a:pathLst>
                  <a:path w="889" h="888" extrusionOk="0">
                    <a:moveTo>
                      <a:pt x="387" y="0"/>
                    </a:moveTo>
                    <a:lnTo>
                      <a:pt x="1" y="502"/>
                    </a:lnTo>
                    <a:lnTo>
                      <a:pt x="498" y="888"/>
                    </a:lnTo>
                    <a:lnTo>
                      <a:pt x="888" y="386"/>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233806" y="260056"/>
                <a:ext cx="150861" cy="150861"/>
              </a:xfrm>
              <a:custGeom>
                <a:avLst/>
                <a:gdLst/>
                <a:ahLst/>
                <a:cxnLst/>
                <a:rect l="l" t="t" r="r" b="b"/>
                <a:pathLst>
                  <a:path w="889" h="889" extrusionOk="0">
                    <a:moveTo>
                      <a:pt x="387" y="0"/>
                    </a:moveTo>
                    <a:lnTo>
                      <a:pt x="0" y="502"/>
                    </a:lnTo>
                    <a:lnTo>
                      <a:pt x="502" y="889"/>
                    </a:lnTo>
                    <a:lnTo>
                      <a:pt x="889" y="387"/>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19139" y="188614"/>
                <a:ext cx="150861" cy="150691"/>
              </a:xfrm>
              <a:custGeom>
                <a:avLst/>
                <a:gdLst/>
                <a:ahLst/>
                <a:cxnLst/>
                <a:rect l="l" t="t" r="r" b="b"/>
                <a:pathLst>
                  <a:path w="889" h="888" extrusionOk="0">
                    <a:moveTo>
                      <a:pt x="386" y="1"/>
                    </a:moveTo>
                    <a:lnTo>
                      <a:pt x="1" y="501"/>
                    </a:lnTo>
                    <a:lnTo>
                      <a:pt x="502" y="888"/>
                    </a:lnTo>
                    <a:lnTo>
                      <a:pt x="888" y="386"/>
                    </a:lnTo>
                    <a:lnTo>
                      <a:pt x="386"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1706272" y="-95290"/>
                <a:ext cx="150861" cy="150691"/>
              </a:xfrm>
              <a:custGeom>
                <a:avLst/>
                <a:gdLst/>
                <a:ahLst/>
                <a:cxnLst/>
                <a:rect l="l" t="t" r="r" b="b"/>
                <a:pathLst>
                  <a:path w="889" h="888" extrusionOk="0">
                    <a:moveTo>
                      <a:pt x="387" y="0"/>
                    </a:moveTo>
                    <a:lnTo>
                      <a:pt x="0" y="502"/>
                    </a:lnTo>
                    <a:lnTo>
                      <a:pt x="498" y="887"/>
                    </a:lnTo>
                    <a:lnTo>
                      <a:pt x="889" y="386"/>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a:off x="2405934" y="-387000"/>
                <a:ext cx="99612" cy="94352"/>
              </a:xfrm>
              <a:custGeom>
                <a:avLst/>
                <a:gdLst/>
                <a:ahLst/>
                <a:cxnLst/>
                <a:rect l="l" t="t" r="r" b="b"/>
                <a:pathLst>
                  <a:path w="587" h="556" extrusionOk="0">
                    <a:moveTo>
                      <a:pt x="205" y="1"/>
                    </a:moveTo>
                    <a:lnTo>
                      <a:pt x="1" y="263"/>
                    </a:lnTo>
                    <a:lnTo>
                      <a:pt x="382" y="556"/>
                    </a:lnTo>
                    <a:lnTo>
                      <a:pt x="587" y="298"/>
                    </a:lnTo>
                    <a:lnTo>
                      <a:pt x="205"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2594977" y="-433497"/>
                <a:ext cx="131346" cy="119128"/>
              </a:xfrm>
              <a:custGeom>
                <a:avLst/>
                <a:gdLst/>
                <a:ahLst/>
                <a:cxnLst/>
                <a:rect l="l" t="t" r="r" b="b"/>
                <a:pathLst>
                  <a:path w="774" h="702" extrusionOk="0">
                    <a:moveTo>
                      <a:pt x="200" y="0"/>
                    </a:moveTo>
                    <a:lnTo>
                      <a:pt x="1" y="258"/>
                    </a:lnTo>
                    <a:lnTo>
                      <a:pt x="573" y="701"/>
                    </a:lnTo>
                    <a:lnTo>
                      <a:pt x="773" y="444"/>
                    </a:lnTo>
                    <a:lnTo>
                      <a:pt x="200"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2519632" y="-658007"/>
                <a:ext cx="131346" cy="119976"/>
              </a:xfrm>
              <a:custGeom>
                <a:avLst/>
                <a:gdLst/>
                <a:ahLst/>
                <a:cxnLst/>
                <a:rect l="l" t="t" r="r" b="b"/>
                <a:pathLst>
                  <a:path w="774" h="707" extrusionOk="0">
                    <a:moveTo>
                      <a:pt x="201" y="0"/>
                    </a:moveTo>
                    <a:lnTo>
                      <a:pt x="1" y="262"/>
                    </a:lnTo>
                    <a:lnTo>
                      <a:pt x="574" y="706"/>
                    </a:lnTo>
                    <a:lnTo>
                      <a:pt x="773" y="444"/>
                    </a:lnTo>
                    <a:lnTo>
                      <a:pt x="20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2537789" y="-504431"/>
                <a:ext cx="145431" cy="56000"/>
              </a:xfrm>
              <a:custGeom>
                <a:avLst/>
                <a:gdLst/>
                <a:ahLst/>
                <a:cxnLst/>
                <a:rect l="l" t="t" r="r" b="b"/>
                <a:pathLst>
                  <a:path w="857" h="330" extrusionOk="0">
                    <a:moveTo>
                      <a:pt x="0" y="1"/>
                    </a:moveTo>
                    <a:lnTo>
                      <a:pt x="0" y="330"/>
                    </a:lnTo>
                    <a:lnTo>
                      <a:pt x="857" y="330"/>
                    </a:lnTo>
                    <a:lnTo>
                      <a:pt x="85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2240140" y="-248357"/>
                <a:ext cx="164607" cy="163588"/>
              </a:xfrm>
              <a:custGeom>
                <a:avLst/>
                <a:gdLst/>
                <a:ahLst/>
                <a:cxnLst/>
                <a:rect l="l" t="t" r="r" b="b"/>
                <a:pathLst>
                  <a:path w="970" h="964" extrusionOk="0">
                    <a:moveTo>
                      <a:pt x="423" y="1"/>
                    </a:moveTo>
                    <a:lnTo>
                      <a:pt x="1" y="542"/>
                    </a:lnTo>
                    <a:lnTo>
                      <a:pt x="547" y="964"/>
                    </a:lnTo>
                    <a:lnTo>
                      <a:pt x="969" y="423"/>
                    </a:lnTo>
                    <a:lnTo>
                      <a:pt x="423"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a:off x="2354855" y="387499"/>
                <a:ext cx="188364" cy="195152"/>
              </a:xfrm>
              <a:custGeom>
                <a:avLst/>
                <a:gdLst/>
                <a:ahLst/>
                <a:cxnLst/>
                <a:rect l="l" t="t" r="r" b="b"/>
                <a:pathLst>
                  <a:path w="1110" h="1150" extrusionOk="0">
                    <a:moveTo>
                      <a:pt x="564" y="0"/>
                    </a:moveTo>
                    <a:lnTo>
                      <a:pt x="0" y="728"/>
                    </a:lnTo>
                    <a:lnTo>
                      <a:pt x="546" y="1150"/>
                    </a:lnTo>
                    <a:lnTo>
                      <a:pt x="1109" y="421"/>
                    </a:lnTo>
                    <a:lnTo>
                      <a:pt x="564"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2806760" y="1084786"/>
                <a:ext cx="188364" cy="195322"/>
              </a:xfrm>
              <a:custGeom>
                <a:avLst/>
                <a:gdLst/>
                <a:ahLst/>
                <a:cxnLst/>
                <a:rect l="l" t="t" r="r" b="b"/>
                <a:pathLst>
                  <a:path w="1110" h="1151" extrusionOk="0">
                    <a:moveTo>
                      <a:pt x="564" y="1"/>
                    </a:moveTo>
                    <a:lnTo>
                      <a:pt x="0" y="733"/>
                    </a:lnTo>
                    <a:lnTo>
                      <a:pt x="546" y="1150"/>
                    </a:lnTo>
                    <a:lnTo>
                      <a:pt x="1109" y="423"/>
                    </a:lnTo>
                    <a:lnTo>
                      <a:pt x="564"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1559483" y="-244454"/>
                <a:ext cx="189892" cy="180898"/>
              </a:xfrm>
              <a:custGeom>
                <a:avLst/>
                <a:gdLst/>
                <a:ahLst/>
                <a:cxnLst/>
                <a:rect l="l" t="t" r="r" b="b"/>
                <a:pathLst>
                  <a:path w="1119" h="1066" extrusionOk="0">
                    <a:moveTo>
                      <a:pt x="386" y="0"/>
                    </a:moveTo>
                    <a:lnTo>
                      <a:pt x="0" y="502"/>
                    </a:lnTo>
                    <a:lnTo>
                      <a:pt x="728" y="1066"/>
                    </a:lnTo>
                    <a:lnTo>
                      <a:pt x="1119" y="564"/>
                    </a:lnTo>
                    <a:lnTo>
                      <a:pt x="386"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1290513" y="-392091"/>
                <a:ext cx="189213" cy="180898"/>
              </a:xfrm>
              <a:custGeom>
                <a:avLst/>
                <a:gdLst/>
                <a:ahLst/>
                <a:cxnLst/>
                <a:rect l="l" t="t" r="r" b="b"/>
                <a:pathLst>
                  <a:path w="1115" h="1066" extrusionOk="0">
                    <a:moveTo>
                      <a:pt x="387" y="0"/>
                    </a:moveTo>
                    <a:lnTo>
                      <a:pt x="0" y="502"/>
                    </a:lnTo>
                    <a:lnTo>
                      <a:pt x="729" y="1065"/>
                    </a:lnTo>
                    <a:lnTo>
                      <a:pt x="1115" y="564"/>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1487192" y="-678371"/>
                <a:ext cx="365528" cy="312752"/>
              </a:xfrm>
              <a:custGeom>
                <a:avLst/>
                <a:gdLst/>
                <a:ahLst/>
                <a:cxnLst/>
                <a:rect l="l" t="t" r="r" b="b"/>
                <a:pathLst>
                  <a:path w="2154" h="1843" extrusionOk="0">
                    <a:moveTo>
                      <a:pt x="346" y="1"/>
                    </a:moveTo>
                    <a:lnTo>
                      <a:pt x="0" y="444"/>
                    </a:lnTo>
                    <a:lnTo>
                      <a:pt x="1811" y="1843"/>
                    </a:lnTo>
                    <a:lnTo>
                      <a:pt x="2153" y="1398"/>
                    </a:lnTo>
                    <a:lnTo>
                      <a:pt x="346"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1986442" y="-590298"/>
                <a:ext cx="336850" cy="282716"/>
              </a:xfrm>
              <a:custGeom>
                <a:avLst/>
                <a:gdLst/>
                <a:ahLst/>
                <a:cxnLst/>
                <a:rect l="l" t="t" r="r" b="b"/>
                <a:pathLst>
                  <a:path w="1985" h="1666" extrusionOk="0">
                    <a:moveTo>
                      <a:pt x="250" y="1"/>
                    </a:moveTo>
                    <a:lnTo>
                      <a:pt x="0" y="320"/>
                    </a:lnTo>
                    <a:lnTo>
                      <a:pt x="1741" y="1666"/>
                    </a:lnTo>
                    <a:lnTo>
                      <a:pt x="1985" y="1346"/>
                    </a:lnTo>
                    <a:lnTo>
                      <a:pt x="250"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1624817" y="-840262"/>
                <a:ext cx="312752" cy="365528"/>
              </a:xfrm>
              <a:custGeom>
                <a:avLst/>
                <a:gdLst/>
                <a:ahLst/>
                <a:cxnLst/>
                <a:rect l="l" t="t" r="r" b="b"/>
                <a:pathLst>
                  <a:path w="1843" h="2154" extrusionOk="0">
                    <a:moveTo>
                      <a:pt x="1400" y="0"/>
                    </a:moveTo>
                    <a:lnTo>
                      <a:pt x="1" y="1807"/>
                    </a:lnTo>
                    <a:lnTo>
                      <a:pt x="445" y="2153"/>
                    </a:lnTo>
                    <a:lnTo>
                      <a:pt x="1843" y="342"/>
                    </a:lnTo>
                    <a:lnTo>
                      <a:pt x="1400"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2032260" y="-825329"/>
                <a:ext cx="438668" cy="528268"/>
              </a:xfrm>
              <a:custGeom>
                <a:avLst/>
                <a:gdLst/>
                <a:ahLst/>
                <a:cxnLst/>
                <a:rect l="l" t="t" r="r" b="b"/>
                <a:pathLst>
                  <a:path w="2585" h="3113" extrusionOk="0">
                    <a:moveTo>
                      <a:pt x="2141" y="1"/>
                    </a:moveTo>
                    <a:lnTo>
                      <a:pt x="1" y="2770"/>
                    </a:lnTo>
                    <a:lnTo>
                      <a:pt x="445" y="3112"/>
                    </a:lnTo>
                    <a:lnTo>
                      <a:pt x="2584" y="343"/>
                    </a:lnTo>
                    <a:lnTo>
                      <a:pt x="214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992185" y="-173860"/>
                <a:ext cx="180898" cy="190061"/>
              </a:xfrm>
              <a:custGeom>
                <a:avLst/>
                <a:gdLst/>
                <a:ahLst/>
                <a:cxnLst/>
                <a:rect l="l" t="t" r="r" b="b"/>
                <a:pathLst>
                  <a:path w="1066" h="1120" extrusionOk="0">
                    <a:moveTo>
                      <a:pt x="564" y="1"/>
                    </a:moveTo>
                    <a:lnTo>
                      <a:pt x="1" y="729"/>
                    </a:lnTo>
                    <a:lnTo>
                      <a:pt x="502" y="1119"/>
                    </a:lnTo>
                    <a:lnTo>
                      <a:pt x="1066" y="388"/>
                    </a:lnTo>
                    <a:lnTo>
                      <a:pt x="564"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196134" y="-105981"/>
                <a:ext cx="328704" cy="314280"/>
              </a:xfrm>
              <a:custGeom>
                <a:avLst/>
                <a:gdLst/>
                <a:ahLst/>
                <a:cxnLst/>
                <a:rect l="l" t="t" r="r" b="b"/>
                <a:pathLst>
                  <a:path w="1937" h="1852" extrusionOk="0">
                    <a:moveTo>
                      <a:pt x="689" y="0"/>
                    </a:moveTo>
                    <a:lnTo>
                      <a:pt x="1" y="889"/>
                    </a:lnTo>
                    <a:lnTo>
                      <a:pt x="1248" y="1852"/>
                    </a:lnTo>
                    <a:lnTo>
                      <a:pt x="1936" y="964"/>
                    </a:lnTo>
                    <a:lnTo>
                      <a:pt x="689"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682826" y="193196"/>
                <a:ext cx="217722" cy="237237"/>
              </a:xfrm>
              <a:custGeom>
                <a:avLst/>
                <a:gdLst/>
                <a:ahLst/>
                <a:cxnLst/>
                <a:rect l="l" t="t" r="r" b="b"/>
                <a:pathLst>
                  <a:path w="1283" h="1398" extrusionOk="0">
                    <a:moveTo>
                      <a:pt x="781" y="0"/>
                    </a:moveTo>
                    <a:lnTo>
                      <a:pt x="0" y="1012"/>
                    </a:lnTo>
                    <a:lnTo>
                      <a:pt x="502" y="1398"/>
                    </a:lnTo>
                    <a:lnTo>
                      <a:pt x="1283" y="386"/>
                    </a:lnTo>
                    <a:lnTo>
                      <a:pt x="78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791263" y="-595558"/>
                <a:ext cx="217722" cy="237577"/>
              </a:xfrm>
              <a:custGeom>
                <a:avLst/>
                <a:gdLst/>
                <a:ahLst/>
                <a:cxnLst/>
                <a:rect l="l" t="t" r="r" b="b"/>
                <a:pathLst>
                  <a:path w="1283" h="1400" extrusionOk="0">
                    <a:moveTo>
                      <a:pt x="781" y="1"/>
                    </a:moveTo>
                    <a:lnTo>
                      <a:pt x="0" y="1013"/>
                    </a:lnTo>
                    <a:lnTo>
                      <a:pt x="502" y="1399"/>
                    </a:lnTo>
                    <a:lnTo>
                      <a:pt x="1283" y="387"/>
                    </a:lnTo>
                    <a:lnTo>
                      <a:pt x="78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791263" y="694821"/>
                <a:ext cx="275080" cy="107588"/>
              </a:xfrm>
              <a:custGeom>
                <a:avLst/>
                <a:gdLst/>
                <a:ahLst/>
                <a:cxnLst/>
                <a:rect l="l" t="t" r="r" b="b"/>
                <a:pathLst>
                  <a:path w="1621" h="634" extrusionOk="0">
                    <a:moveTo>
                      <a:pt x="0" y="0"/>
                    </a:moveTo>
                    <a:lnTo>
                      <a:pt x="0" y="634"/>
                    </a:lnTo>
                    <a:lnTo>
                      <a:pt x="1620" y="634"/>
                    </a:lnTo>
                    <a:lnTo>
                      <a:pt x="1620"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1196331" y="27401"/>
                <a:ext cx="241310" cy="220098"/>
              </a:xfrm>
              <a:custGeom>
                <a:avLst/>
                <a:gdLst/>
                <a:ahLst/>
                <a:cxnLst/>
                <a:rect l="l" t="t" r="r" b="b"/>
                <a:pathLst>
                  <a:path w="1422" h="1297" extrusionOk="0">
                    <a:moveTo>
                      <a:pt x="391" y="0"/>
                    </a:moveTo>
                    <a:lnTo>
                      <a:pt x="0" y="498"/>
                    </a:lnTo>
                    <a:lnTo>
                      <a:pt x="1035" y="1297"/>
                    </a:lnTo>
                    <a:lnTo>
                      <a:pt x="1421" y="795"/>
                    </a:lnTo>
                    <a:lnTo>
                      <a:pt x="39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1130827" y="138044"/>
                <a:ext cx="220946" cy="194473"/>
              </a:xfrm>
              <a:custGeom>
                <a:avLst/>
                <a:gdLst/>
                <a:ahLst/>
                <a:cxnLst/>
                <a:rect l="l" t="t" r="r" b="b"/>
                <a:pathLst>
                  <a:path w="1302" h="1146" extrusionOk="0">
                    <a:moveTo>
                      <a:pt x="271" y="0"/>
                    </a:moveTo>
                    <a:lnTo>
                      <a:pt x="1" y="347"/>
                    </a:lnTo>
                    <a:lnTo>
                      <a:pt x="1035" y="1145"/>
                    </a:lnTo>
                    <a:lnTo>
                      <a:pt x="1301" y="799"/>
                    </a:lnTo>
                    <a:lnTo>
                      <a:pt x="27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1021033" y="288056"/>
                <a:ext cx="220607" cy="194473"/>
              </a:xfrm>
              <a:custGeom>
                <a:avLst/>
                <a:gdLst/>
                <a:ahLst/>
                <a:cxnLst/>
                <a:rect l="l" t="t" r="r" b="b"/>
                <a:pathLst>
                  <a:path w="1300" h="1146" extrusionOk="0">
                    <a:moveTo>
                      <a:pt x="266" y="0"/>
                    </a:moveTo>
                    <a:lnTo>
                      <a:pt x="0" y="347"/>
                    </a:lnTo>
                    <a:lnTo>
                      <a:pt x="1029" y="1146"/>
                    </a:lnTo>
                    <a:lnTo>
                      <a:pt x="1300" y="799"/>
                    </a:lnTo>
                    <a:lnTo>
                      <a:pt x="266"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1524695" y="447742"/>
                <a:ext cx="247249" cy="293746"/>
              </a:xfrm>
              <a:custGeom>
                <a:avLst/>
                <a:gdLst/>
                <a:ahLst/>
                <a:cxnLst/>
                <a:rect l="l" t="t" r="r" b="b"/>
                <a:pathLst>
                  <a:path w="1457" h="1731" extrusionOk="0">
                    <a:moveTo>
                      <a:pt x="1168" y="0"/>
                    </a:moveTo>
                    <a:lnTo>
                      <a:pt x="1" y="1514"/>
                    </a:lnTo>
                    <a:lnTo>
                      <a:pt x="285" y="1731"/>
                    </a:lnTo>
                    <a:lnTo>
                      <a:pt x="1457" y="217"/>
                    </a:lnTo>
                    <a:lnTo>
                      <a:pt x="1168"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185612" y="1177441"/>
                <a:ext cx="247080" cy="294765"/>
              </a:xfrm>
              <a:custGeom>
                <a:avLst/>
                <a:gdLst/>
                <a:ahLst/>
                <a:cxnLst/>
                <a:rect l="l" t="t" r="r" b="b"/>
                <a:pathLst>
                  <a:path w="1456" h="1737" extrusionOk="0">
                    <a:moveTo>
                      <a:pt x="1173" y="0"/>
                    </a:moveTo>
                    <a:lnTo>
                      <a:pt x="1" y="1514"/>
                    </a:lnTo>
                    <a:lnTo>
                      <a:pt x="284" y="1737"/>
                    </a:lnTo>
                    <a:lnTo>
                      <a:pt x="1456" y="223"/>
                    </a:lnTo>
                    <a:lnTo>
                      <a:pt x="1173"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186534" y="1535333"/>
                <a:ext cx="247249" cy="294595"/>
              </a:xfrm>
              <a:custGeom>
                <a:avLst/>
                <a:gdLst/>
                <a:ahLst/>
                <a:cxnLst/>
                <a:rect l="l" t="t" r="r" b="b"/>
                <a:pathLst>
                  <a:path w="1457" h="1736" extrusionOk="0">
                    <a:moveTo>
                      <a:pt x="1172" y="0"/>
                    </a:moveTo>
                    <a:lnTo>
                      <a:pt x="1" y="1513"/>
                    </a:lnTo>
                    <a:lnTo>
                      <a:pt x="285" y="1736"/>
                    </a:lnTo>
                    <a:lnTo>
                      <a:pt x="1457" y="218"/>
                    </a:lnTo>
                    <a:lnTo>
                      <a:pt x="117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214365" y="1454048"/>
                <a:ext cx="293916" cy="246231"/>
              </a:xfrm>
              <a:custGeom>
                <a:avLst/>
                <a:gdLst/>
                <a:ahLst/>
                <a:cxnLst/>
                <a:rect l="l" t="t" r="r" b="b"/>
                <a:pathLst>
                  <a:path w="1732" h="1451" extrusionOk="0">
                    <a:moveTo>
                      <a:pt x="218" y="0"/>
                    </a:moveTo>
                    <a:lnTo>
                      <a:pt x="0" y="283"/>
                    </a:lnTo>
                    <a:lnTo>
                      <a:pt x="1514" y="1451"/>
                    </a:lnTo>
                    <a:lnTo>
                      <a:pt x="1731" y="1166"/>
                    </a:lnTo>
                    <a:lnTo>
                      <a:pt x="218"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1564744" y="440105"/>
                <a:ext cx="100970" cy="105722"/>
              </a:xfrm>
              <a:custGeom>
                <a:avLst/>
                <a:gdLst/>
                <a:ahLst/>
                <a:cxnLst/>
                <a:rect l="l" t="t" r="r" b="b"/>
                <a:pathLst>
                  <a:path w="595" h="623" extrusionOk="0">
                    <a:moveTo>
                      <a:pt x="311" y="0"/>
                    </a:moveTo>
                    <a:lnTo>
                      <a:pt x="0" y="400"/>
                    </a:lnTo>
                    <a:lnTo>
                      <a:pt x="285" y="622"/>
                    </a:lnTo>
                    <a:lnTo>
                      <a:pt x="595" y="223"/>
                    </a:lnTo>
                    <a:lnTo>
                      <a:pt x="31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1466659" y="566530"/>
                <a:ext cx="101309" cy="105891"/>
              </a:xfrm>
              <a:custGeom>
                <a:avLst/>
                <a:gdLst/>
                <a:ahLst/>
                <a:cxnLst/>
                <a:rect l="l" t="t" r="r" b="b"/>
                <a:pathLst>
                  <a:path w="597" h="624" extrusionOk="0">
                    <a:moveTo>
                      <a:pt x="312" y="1"/>
                    </a:moveTo>
                    <a:lnTo>
                      <a:pt x="1" y="405"/>
                    </a:lnTo>
                    <a:lnTo>
                      <a:pt x="285" y="623"/>
                    </a:lnTo>
                    <a:lnTo>
                      <a:pt x="596" y="224"/>
                    </a:lnTo>
                    <a:lnTo>
                      <a:pt x="312"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3752654" y="1778510"/>
                <a:ext cx="170376" cy="198885"/>
              </a:xfrm>
              <a:custGeom>
                <a:avLst/>
                <a:gdLst/>
                <a:ahLst/>
                <a:cxnLst/>
                <a:rect l="l" t="t" r="r" b="b"/>
                <a:pathLst>
                  <a:path w="1004" h="1172" extrusionOk="0">
                    <a:moveTo>
                      <a:pt x="755" y="0"/>
                    </a:moveTo>
                    <a:lnTo>
                      <a:pt x="1" y="977"/>
                    </a:lnTo>
                    <a:lnTo>
                      <a:pt x="249" y="1172"/>
                    </a:lnTo>
                    <a:lnTo>
                      <a:pt x="1004" y="196"/>
                    </a:lnTo>
                    <a:lnTo>
                      <a:pt x="755"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3751126" y="1801079"/>
                <a:ext cx="101140" cy="108606"/>
              </a:xfrm>
              <a:custGeom>
                <a:avLst/>
                <a:gdLst/>
                <a:ahLst/>
                <a:cxnLst/>
                <a:rect l="l" t="t" r="r" b="b"/>
                <a:pathLst>
                  <a:path w="596" h="640" extrusionOk="0">
                    <a:moveTo>
                      <a:pt x="347" y="0"/>
                    </a:moveTo>
                    <a:lnTo>
                      <a:pt x="1" y="444"/>
                    </a:lnTo>
                    <a:lnTo>
                      <a:pt x="249" y="639"/>
                    </a:lnTo>
                    <a:lnTo>
                      <a:pt x="595" y="192"/>
                    </a:lnTo>
                    <a:lnTo>
                      <a:pt x="34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3211149" y="2022535"/>
                <a:ext cx="150861" cy="150861"/>
              </a:xfrm>
              <a:custGeom>
                <a:avLst/>
                <a:gdLst/>
                <a:ahLst/>
                <a:cxnLst/>
                <a:rect l="l" t="t" r="r" b="b"/>
                <a:pathLst>
                  <a:path w="889" h="889" extrusionOk="0">
                    <a:moveTo>
                      <a:pt x="387" y="0"/>
                    </a:moveTo>
                    <a:lnTo>
                      <a:pt x="0" y="498"/>
                    </a:lnTo>
                    <a:lnTo>
                      <a:pt x="498" y="889"/>
                    </a:lnTo>
                    <a:lnTo>
                      <a:pt x="889" y="387"/>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3042470" y="2076668"/>
                <a:ext cx="100970" cy="97406"/>
              </a:xfrm>
              <a:custGeom>
                <a:avLst/>
                <a:gdLst/>
                <a:ahLst/>
                <a:cxnLst/>
                <a:rect l="l" t="t" r="r" b="b"/>
                <a:pathLst>
                  <a:path w="595" h="574" extrusionOk="0">
                    <a:moveTo>
                      <a:pt x="222" y="1"/>
                    </a:moveTo>
                    <a:lnTo>
                      <a:pt x="0" y="285"/>
                    </a:lnTo>
                    <a:lnTo>
                      <a:pt x="373" y="574"/>
                    </a:lnTo>
                    <a:lnTo>
                      <a:pt x="595" y="285"/>
                    </a:lnTo>
                    <a:lnTo>
                      <a:pt x="222"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3086930" y="2175432"/>
                <a:ext cx="86715" cy="86715"/>
              </a:xfrm>
              <a:custGeom>
                <a:avLst/>
                <a:gdLst/>
                <a:ahLst/>
                <a:cxnLst/>
                <a:rect l="l" t="t" r="r" b="b"/>
                <a:pathLst>
                  <a:path w="511" h="511" extrusionOk="0">
                    <a:moveTo>
                      <a:pt x="222" y="0"/>
                    </a:moveTo>
                    <a:lnTo>
                      <a:pt x="0" y="289"/>
                    </a:lnTo>
                    <a:lnTo>
                      <a:pt x="289" y="511"/>
                    </a:lnTo>
                    <a:lnTo>
                      <a:pt x="511" y="223"/>
                    </a:lnTo>
                    <a:lnTo>
                      <a:pt x="22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3162955" y="2158123"/>
                <a:ext cx="95879" cy="93503"/>
              </a:xfrm>
              <a:custGeom>
                <a:avLst/>
                <a:gdLst/>
                <a:ahLst/>
                <a:cxnLst/>
                <a:rect l="l" t="t" r="r" b="b"/>
                <a:pathLst>
                  <a:path w="565" h="551" extrusionOk="0">
                    <a:moveTo>
                      <a:pt x="222" y="0"/>
                    </a:moveTo>
                    <a:lnTo>
                      <a:pt x="1" y="289"/>
                    </a:lnTo>
                    <a:lnTo>
                      <a:pt x="342" y="551"/>
                    </a:lnTo>
                    <a:lnTo>
                      <a:pt x="564" y="262"/>
                    </a:lnTo>
                    <a:lnTo>
                      <a:pt x="22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1402683" y="927477"/>
                <a:ext cx="255564" cy="255564"/>
              </a:xfrm>
              <a:custGeom>
                <a:avLst/>
                <a:gdLst/>
                <a:ahLst/>
                <a:cxnLst/>
                <a:rect l="l" t="t" r="r" b="b"/>
                <a:pathLst>
                  <a:path w="1506" h="1506" extrusionOk="0">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2485183" y="645779"/>
                <a:ext cx="249455" cy="187685"/>
              </a:xfrm>
              <a:custGeom>
                <a:avLst/>
                <a:gdLst/>
                <a:ahLst/>
                <a:cxnLst/>
                <a:rect l="l" t="t" r="r" b="b"/>
                <a:pathLst>
                  <a:path w="1470" h="1106" extrusionOk="0">
                    <a:moveTo>
                      <a:pt x="191" y="1"/>
                    </a:moveTo>
                    <a:lnTo>
                      <a:pt x="0" y="306"/>
                    </a:lnTo>
                    <a:lnTo>
                      <a:pt x="1283" y="1105"/>
                    </a:lnTo>
                    <a:lnTo>
                      <a:pt x="1469" y="804"/>
                    </a:lnTo>
                    <a:lnTo>
                      <a:pt x="19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5332877" y="1976547"/>
                <a:ext cx="1061458" cy="1062137"/>
              </a:xfrm>
              <a:custGeom>
                <a:avLst/>
                <a:gdLst/>
                <a:ahLst/>
                <a:cxnLst/>
                <a:rect l="l" t="t" r="r" b="b"/>
                <a:pathLst>
                  <a:path w="6255" h="6259" extrusionOk="0">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5148246" y="-1052723"/>
                <a:ext cx="1159373" cy="6987464"/>
              </a:xfrm>
              <a:custGeom>
                <a:avLst/>
                <a:gdLst/>
                <a:ahLst/>
                <a:cxnLst/>
                <a:rect l="l" t="t" r="r" b="b"/>
                <a:pathLst>
                  <a:path w="6832" h="41176" extrusionOk="0">
                    <a:moveTo>
                      <a:pt x="5868" y="1"/>
                    </a:moveTo>
                    <a:lnTo>
                      <a:pt x="1" y="41038"/>
                    </a:lnTo>
                    <a:lnTo>
                      <a:pt x="964" y="41175"/>
                    </a:lnTo>
                    <a:lnTo>
                      <a:pt x="6831" y="138"/>
                    </a:lnTo>
                    <a:lnTo>
                      <a:pt x="5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5419423" y="-1052723"/>
                <a:ext cx="1159204" cy="6987464"/>
              </a:xfrm>
              <a:custGeom>
                <a:avLst/>
                <a:gdLst/>
                <a:ahLst/>
                <a:cxnLst/>
                <a:rect l="l" t="t" r="r" b="b"/>
                <a:pathLst>
                  <a:path w="6831" h="41176" extrusionOk="0">
                    <a:moveTo>
                      <a:pt x="5868" y="1"/>
                    </a:moveTo>
                    <a:lnTo>
                      <a:pt x="1" y="41038"/>
                    </a:lnTo>
                    <a:lnTo>
                      <a:pt x="964" y="41175"/>
                    </a:lnTo>
                    <a:lnTo>
                      <a:pt x="6831" y="138"/>
                    </a:lnTo>
                    <a:lnTo>
                      <a:pt x="5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4566014" y="1300132"/>
                <a:ext cx="2594844" cy="2414286"/>
              </a:xfrm>
              <a:custGeom>
                <a:avLst/>
                <a:gdLst/>
                <a:ahLst/>
                <a:cxnLst/>
                <a:rect l="l" t="t" r="r" b="b"/>
                <a:pathLst>
                  <a:path w="15291" h="14227" extrusionOk="0">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2712578" y="959719"/>
                <a:ext cx="2704639" cy="1620441"/>
              </a:xfrm>
              <a:custGeom>
                <a:avLst/>
                <a:gdLst/>
                <a:ahLst/>
                <a:cxnLst/>
                <a:rect l="l" t="t" r="r" b="b"/>
                <a:pathLst>
                  <a:path w="15938" h="9549" extrusionOk="0">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3953915" y="1124156"/>
                <a:ext cx="1065700" cy="810475"/>
              </a:xfrm>
              <a:custGeom>
                <a:avLst/>
                <a:gdLst/>
                <a:ahLst/>
                <a:cxnLst/>
                <a:rect l="l" t="t" r="r" b="b"/>
                <a:pathLst>
                  <a:path w="6280" h="4776" extrusionOk="0">
                    <a:moveTo>
                      <a:pt x="470" y="0"/>
                    </a:moveTo>
                    <a:lnTo>
                      <a:pt x="0" y="674"/>
                    </a:lnTo>
                    <a:lnTo>
                      <a:pt x="5805" y="4775"/>
                    </a:lnTo>
                    <a:lnTo>
                      <a:pt x="6279" y="4101"/>
                    </a:lnTo>
                    <a:lnTo>
                      <a:pt x="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4205237" y="1741516"/>
                <a:ext cx="585456" cy="470911"/>
              </a:xfrm>
              <a:custGeom>
                <a:avLst/>
                <a:gdLst/>
                <a:ahLst/>
                <a:cxnLst/>
                <a:rect l="l" t="t" r="r" b="b"/>
                <a:pathLst>
                  <a:path w="3450" h="2775" extrusionOk="0">
                    <a:moveTo>
                      <a:pt x="476" y="1"/>
                    </a:moveTo>
                    <a:lnTo>
                      <a:pt x="1" y="676"/>
                    </a:lnTo>
                    <a:lnTo>
                      <a:pt x="2975" y="2775"/>
                    </a:lnTo>
                    <a:lnTo>
                      <a:pt x="3450" y="2100"/>
                    </a:lnTo>
                    <a:lnTo>
                      <a:pt x="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3192991" y="710434"/>
                <a:ext cx="1597702" cy="1158525"/>
              </a:xfrm>
              <a:custGeom>
                <a:avLst/>
                <a:gdLst/>
                <a:ahLst/>
                <a:cxnLst/>
                <a:rect l="l" t="t" r="r" b="b"/>
                <a:pathLst>
                  <a:path w="9415" h="6827" extrusionOk="0">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3406131" y="1556206"/>
                <a:ext cx="294765" cy="532850"/>
              </a:xfrm>
              <a:custGeom>
                <a:avLst/>
                <a:gdLst/>
                <a:ahLst/>
                <a:cxnLst/>
                <a:rect l="l" t="t" r="r" b="b"/>
                <a:pathLst>
                  <a:path w="1737" h="3140" extrusionOk="0">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3264604" y="1762049"/>
                <a:ext cx="326328" cy="252510"/>
              </a:xfrm>
              <a:custGeom>
                <a:avLst/>
                <a:gdLst/>
                <a:ahLst/>
                <a:cxnLst/>
                <a:rect l="l" t="t" r="r" b="b"/>
                <a:pathLst>
                  <a:path w="1923" h="1488" extrusionOk="0">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1105203" y="2325275"/>
                <a:ext cx="1989364" cy="3559066"/>
              </a:xfrm>
              <a:custGeom>
                <a:avLst/>
                <a:gdLst/>
                <a:ahLst/>
                <a:cxnLst/>
                <a:rect l="l" t="t" r="r" b="b"/>
                <a:pathLst>
                  <a:path w="11723" h="20973" extrusionOk="0">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3791854" y="2301178"/>
                <a:ext cx="863421" cy="1789800"/>
              </a:xfrm>
              <a:custGeom>
                <a:avLst/>
                <a:gdLst/>
                <a:ahLst/>
                <a:cxnLst/>
                <a:rect l="l" t="t" r="r" b="b"/>
                <a:pathLst>
                  <a:path w="5088" h="10547" extrusionOk="0">
                    <a:moveTo>
                      <a:pt x="759" y="1"/>
                    </a:moveTo>
                    <a:lnTo>
                      <a:pt x="1" y="320"/>
                    </a:lnTo>
                    <a:lnTo>
                      <a:pt x="4332" y="10546"/>
                    </a:lnTo>
                    <a:lnTo>
                      <a:pt x="5087" y="10227"/>
                    </a:lnTo>
                    <a:lnTo>
                      <a:pt x="7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2530323" y="2812646"/>
                <a:ext cx="2338771" cy="1141216"/>
              </a:xfrm>
              <a:custGeom>
                <a:avLst/>
                <a:gdLst/>
                <a:ahLst/>
                <a:cxnLst/>
                <a:rect l="l" t="t" r="r" b="b"/>
                <a:pathLst>
                  <a:path w="13782" h="6725" extrusionOk="0">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3334689" y="2420984"/>
                <a:ext cx="1367083" cy="711881"/>
              </a:xfrm>
              <a:custGeom>
                <a:avLst/>
                <a:gdLst/>
                <a:ahLst/>
                <a:cxnLst/>
                <a:rect l="l" t="t" r="r" b="b"/>
                <a:pathLst>
                  <a:path w="8056" h="4195" extrusionOk="0">
                    <a:moveTo>
                      <a:pt x="7724" y="1"/>
                    </a:moveTo>
                    <a:lnTo>
                      <a:pt x="1" y="3445"/>
                    </a:lnTo>
                    <a:lnTo>
                      <a:pt x="333" y="4195"/>
                    </a:lnTo>
                    <a:lnTo>
                      <a:pt x="8056" y="755"/>
                    </a:lnTo>
                    <a:lnTo>
                      <a:pt x="77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4761166" y="-316067"/>
                <a:ext cx="318183" cy="1377774"/>
              </a:xfrm>
              <a:custGeom>
                <a:avLst/>
                <a:gdLst/>
                <a:ahLst/>
                <a:cxnLst/>
                <a:rect l="l" t="t" r="r" b="b"/>
                <a:pathLst>
                  <a:path w="1875" h="8119" extrusionOk="0">
                    <a:moveTo>
                      <a:pt x="1057" y="1"/>
                    </a:moveTo>
                    <a:lnTo>
                      <a:pt x="0" y="8012"/>
                    </a:lnTo>
                    <a:lnTo>
                      <a:pt x="817" y="8118"/>
                    </a:lnTo>
                    <a:lnTo>
                      <a:pt x="1874" y="107"/>
                    </a:lnTo>
                    <a:lnTo>
                      <a:pt x="10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5424683" y="-240721"/>
                <a:ext cx="254716" cy="1617217"/>
              </a:xfrm>
              <a:custGeom>
                <a:avLst/>
                <a:gdLst/>
                <a:ahLst/>
                <a:cxnLst/>
                <a:rect l="l" t="t" r="r" b="b"/>
                <a:pathLst>
                  <a:path w="1501" h="9530" extrusionOk="0">
                    <a:moveTo>
                      <a:pt x="529" y="1"/>
                    </a:moveTo>
                    <a:lnTo>
                      <a:pt x="1" y="9476"/>
                    </a:lnTo>
                    <a:lnTo>
                      <a:pt x="973" y="9529"/>
                    </a:lnTo>
                    <a:lnTo>
                      <a:pt x="1501" y="54"/>
                    </a:lnTo>
                    <a:lnTo>
                      <a:pt x="5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6396371" y="-1208675"/>
                <a:ext cx="576462" cy="2709390"/>
              </a:xfrm>
              <a:custGeom>
                <a:avLst/>
                <a:gdLst/>
                <a:ahLst/>
                <a:cxnLst/>
                <a:rect l="l" t="t" r="r" b="b"/>
                <a:pathLst>
                  <a:path w="3397" h="15966" extrusionOk="0">
                    <a:moveTo>
                      <a:pt x="2432" y="1"/>
                    </a:moveTo>
                    <a:lnTo>
                      <a:pt x="0" y="15815"/>
                    </a:lnTo>
                    <a:lnTo>
                      <a:pt x="959" y="15966"/>
                    </a:lnTo>
                    <a:lnTo>
                      <a:pt x="3396" y="152"/>
                    </a:lnTo>
                    <a:lnTo>
                      <a:pt x="24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7054628" y="-1006735"/>
                <a:ext cx="455977" cy="1628417"/>
              </a:xfrm>
              <a:custGeom>
                <a:avLst/>
                <a:gdLst/>
                <a:ahLst/>
                <a:cxnLst/>
                <a:rect l="l" t="t" r="r" b="b"/>
                <a:pathLst>
                  <a:path w="2687" h="9596" extrusionOk="0">
                    <a:moveTo>
                      <a:pt x="1732" y="0"/>
                    </a:moveTo>
                    <a:lnTo>
                      <a:pt x="1" y="9419"/>
                    </a:lnTo>
                    <a:lnTo>
                      <a:pt x="955" y="9596"/>
                    </a:lnTo>
                    <a:lnTo>
                      <a:pt x="2686" y="178"/>
                    </a:lnTo>
                    <a:lnTo>
                      <a:pt x="17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7682169" y="-1206979"/>
                <a:ext cx="350256" cy="1364877"/>
              </a:xfrm>
              <a:custGeom>
                <a:avLst/>
                <a:gdLst/>
                <a:ahLst/>
                <a:cxnLst/>
                <a:rect l="l" t="t" r="r" b="b"/>
                <a:pathLst>
                  <a:path w="2064" h="8043" extrusionOk="0">
                    <a:moveTo>
                      <a:pt x="1105" y="0"/>
                    </a:moveTo>
                    <a:lnTo>
                      <a:pt x="0" y="7905"/>
                    </a:lnTo>
                    <a:lnTo>
                      <a:pt x="959" y="8042"/>
                    </a:lnTo>
                    <a:lnTo>
                      <a:pt x="2063" y="133"/>
                    </a:lnTo>
                    <a:lnTo>
                      <a:pt x="1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7997467" y="-903559"/>
                <a:ext cx="1758066" cy="948439"/>
              </a:xfrm>
              <a:custGeom>
                <a:avLst/>
                <a:gdLst/>
                <a:ahLst/>
                <a:cxnLst/>
                <a:rect l="l" t="t" r="r" b="b"/>
                <a:pathLst>
                  <a:path w="10360" h="5589" extrusionOk="0">
                    <a:moveTo>
                      <a:pt x="9948" y="1"/>
                    </a:moveTo>
                    <a:lnTo>
                      <a:pt x="1" y="4710"/>
                    </a:lnTo>
                    <a:lnTo>
                      <a:pt x="414" y="5589"/>
                    </a:lnTo>
                    <a:lnTo>
                      <a:pt x="10360" y="879"/>
                    </a:lnTo>
                    <a:lnTo>
                      <a:pt x="9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8453953" y="-301812"/>
                <a:ext cx="833215" cy="1392029"/>
              </a:xfrm>
              <a:custGeom>
                <a:avLst/>
                <a:gdLst/>
                <a:ahLst/>
                <a:cxnLst/>
                <a:rect l="l" t="t" r="r" b="b"/>
                <a:pathLst>
                  <a:path w="4910" h="8203" extrusionOk="0">
                    <a:moveTo>
                      <a:pt x="862" y="1"/>
                    </a:moveTo>
                    <a:lnTo>
                      <a:pt x="0" y="449"/>
                    </a:lnTo>
                    <a:lnTo>
                      <a:pt x="4048" y="8203"/>
                    </a:lnTo>
                    <a:lnTo>
                      <a:pt x="4910" y="7754"/>
                    </a:lnTo>
                    <a:lnTo>
                      <a:pt x="8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8907555" y="18407"/>
                <a:ext cx="971688" cy="590717"/>
              </a:xfrm>
              <a:custGeom>
                <a:avLst/>
                <a:gdLst/>
                <a:ahLst/>
                <a:cxnLst/>
                <a:rect l="l" t="t" r="r" b="b"/>
                <a:pathLst>
                  <a:path w="5726" h="3481" extrusionOk="0">
                    <a:moveTo>
                      <a:pt x="5299" y="0"/>
                    </a:moveTo>
                    <a:lnTo>
                      <a:pt x="0" y="2606"/>
                    </a:lnTo>
                    <a:lnTo>
                      <a:pt x="430" y="3480"/>
                    </a:lnTo>
                    <a:lnTo>
                      <a:pt x="5726" y="875"/>
                    </a:lnTo>
                    <a:lnTo>
                      <a:pt x="5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8626536" y="531233"/>
                <a:ext cx="1169046" cy="647905"/>
              </a:xfrm>
              <a:custGeom>
                <a:avLst/>
                <a:gdLst/>
                <a:ahLst/>
                <a:cxnLst/>
                <a:rect l="l" t="t" r="r" b="b"/>
                <a:pathLst>
                  <a:path w="6889" h="3818" extrusionOk="0">
                    <a:moveTo>
                      <a:pt x="6489" y="0"/>
                    </a:moveTo>
                    <a:lnTo>
                      <a:pt x="1" y="2929"/>
                    </a:lnTo>
                    <a:lnTo>
                      <a:pt x="400" y="3818"/>
                    </a:lnTo>
                    <a:lnTo>
                      <a:pt x="6888" y="889"/>
                    </a:lnTo>
                    <a:lnTo>
                      <a:pt x="64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8757542" y="730967"/>
                <a:ext cx="1191616" cy="647057"/>
              </a:xfrm>
              <a:custGeom>
                <a:avLst/>
                <a:gdLst/>
                <a:ahLst/>
                <a:cxnLst/>
                <a:rect l="l" t="t" r="r" b="b"/>
                <a:pathLst>
                  <a:path w="7022" h="3813" extrusionOk="0">
                    <a:moveTo>
                      <a:pt x="6632" y="0"/>
                    </a:moveTo>
                    <a:lnTo>
                      <a:pt x="1" y="2924"/>
                    </a:lnTo>
                    <a:lnTo>
                      <a:pt x="391" y="3813"/>
                    </a:lnTo>
                    <a:lnTo>
                      <a:pt x="7022" y="888"/>
                    </a:lnTo>
                    <a:lnTo>
                      <a:pt x="6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4210498" y="195402"/>
                <a:ext cx="727833" cy="638063"/>
              </a:xfrm>
              <a:custGeom>
                <a:avLst/>
                <a:gdLst/>
                <a:ahLst/>
                <a:cxnLst/>
                <a:rect l="l" t="t" r="r" b="b"/>
                <a:pathLst>
                  <a:path w="4289" h="3760" extrusionOk="0">
                    <a:moveTo>
                      <a:pt x="2696" y="0"/>
                    </a:moveTo>
                    <a:lnTo>
                      <a:pt x="1" y="3440"/>
                    </a:lnTo>
                    <a:lnTo>
                      <a:pt x="414" y="3759"/>
                    </a:lnTo>
                    <a:lnTo>
                      <a:pt x="2948" y="524"/>
                    </a:lnTo>
                    <a:lnTo>
                      <a:pt x="4288" y="524"/>
                    </a:lnTo>
                    <a:lnTo>
                      <a:pt x="42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3932024" y="19086"/>
                <a:ext cx="627541" cy="495008"/>
              </a:xfrm>
              <a:custGeom>
                <a:avLst/>
                <a:gdLst/>
                <a:ahLst/>
                <a:cxnLst/>
                <a:rect l="l" t="t" r="r" b="b"/>
                <a:pathLst>
                  <a:path w="3698" h="2917" extrusionOk="0">
                    <a:moveTo>
                      <a:pt x="470" y="0"/>
                    </a:moveTo>
                    <a:lnTo>
                      <a:pt x="0" y="675"/>
                    </a:lnTo>
                    <a:lnTo>
                      <a:pt x="3227" y="2917"/>
                    </a:lnTo>
                    <a:lnTo>
                      <a:pt x="3698" y="2242"/>
                    </a:lnTo>
                    <a:lnTo>
                      <a:pt x="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3699199" y="-507316"/>
                <a:ext cx="711881" cy="890403"/>
              </a:xfrm>
              <a:custGeom>
                <a:avLst/>
                <a:gdLst/>
                <a:ahLst/>
                <a:cxnLst/>
                <a:rect l="l" t="t" r="r" b="b"/>
                <a:pathLst>
                  <a:path w="4195" h="5247" extrusionOk="0">
                    <a:moveTo>
                      <a:pt x="3534" y="1"/>
                    </a:moveTo>
                    <a:lnTo>
                      <a:pt x="0" y="4758"/>
                    </a:lnTo>
                    <a:lnTo>
                      <a:pt x="662" y="5247"/>
                    </a:lnTo>
                    <a:lnTo>
                      <a:pt x="4195" y="488"/>
                    </a:lnTo>
                    <a:lnTo>
                      <a:pt x="3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6242625" y="2612233"/>
                <a:ext cx="3378338" cy="2325195"/>
              </a:xfrm>
              <a:custGeom>
                <a:avLst/>
                <a:gdLst/>
                <a:ahLst/>
                <a:cxnLst/>
                <a:rect l="l" t="t" r="r" b="b"/>
                <a:pathLst>
                  <a:path w="19908" h="13702" extrusionOk="0">
                    <a:moveTo>
                      <a:pt x="458" y="1"/>
                    </a:moveTo>
                    <a:lnTo>
                      <a:pt x="1" y="685"/>
                    </a:lnTo>
                    <a:lnTo>
                      <a:pt x="19449" y="13702"/>
                    </a:lnTo>
                    <a:lnTo>
                      <a:pt x="19907" y="13019"/>
                    </a:lnTo>
                    <a:lnTo>
                      <a:pt x="4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a:off x="6630554" y="2612233"/>
                <a:ext cx="1032779" cy="1480102"/>
              </a:xfrm>
              <a:custGeom>
                <a:avLst/>
                <a:gdLst/>
                <a:ahLst/>
                <a:cxnLst/>
                <a:rect l="l" t="t" r="r" b="b"/>
                <a:pathLst>
                  <a:path w="6086" h="8722" extrusionOk="0">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4970573" y="121583"/>
                <a:ext cx="3400059" cy="2920155"/>
              </a:xfrm>
              <a:custGeom>
                <a:avLst/>
                <a:gdLst/>
                <a:ahLst/>
                <a:cxnLst/>
                <a:rect l="l" t="t" r="r" b="b"/>
                <a:pathLst>
                  <a:path w="20036" h="17208" extrusionOk="0">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4868075" y="610312"/>
                <a:ext cx="1097603" cy="313431"/>
              </a:xfrm>
              <a:custGeom>
                <a:avLst/>
                <a:gdLst/>
                <a:ahLst/>
                <a:cxnLst/>
                <a:rect l="l" t="t" r="r" b="b"/>
                <a:pathLst>
                  <a:path w="6468" h="1847" extrusionOk="0">
                    <a:moveTo>
                      <a:pt x="134" y="1"/>
                    </a:moveTo>
                    <a:lnTo>
                      <a:pt x="1" y="812"/>
                    </a:lnTo>
                    <a:lnTo>
                      <a:pt x="6339" y="1847"/>
                    </a:lnTo>
                    <a:lnTo>
                      <a:pt x="6468" y="1039"/>
                    </a:ln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6244152" y="791040"/>
                <a:ext cx="326328" cy="194643"/>
              </a:xfrm>
              <a:custGeom>
                <a:avLst/>
                <a:gdLst/>
                <a:ahLst/>
                <a:cxnLst/>
                <a:rect l="l" t="t" r="r" b="b"/>
                <a:pathLst>
                  <a:path w="1923" h="1147" extrusionOk="0">
                    <a:moveTo>
                      <a:pt x="0" y="1"/>
                    </a:moveTo>
                    <a:lnTo>
                      <a:pt x="0" y="831"/>
                    </a:lnTo>
                    <a:lnTo>
                      <a:pt x="1923" y="1146"/>
                    </a:lnTo>
                    <a:lnTo>
                      <a:pt x="1923" y="31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6802966" y="1761200"/>
                <a:ext cx="460389" cy="314959"/>
              </a:xfrm>
              <a:custGeom>
                <a:avLst/>
                <a:gdLst/>
                <a:ahLst/>
                <a:cxnLst/>
                <a:rect l="l" t="t" r="r" b="b"/>
                <a:pathLst>
                  <a:path w="2713" h="1856" extrusionOk="0">
                    <a:moveTo>
                      <a:pt x="2362" y="1"/>
                    </a:moveTo>
                    <a:lnTo>
                      <a:pt x="1" y="1114"/>
                    </a:lnTo>
                    <a:lnTo>
                      <a:pt x="347" y="1855"/>
                    </a:lnTo>
                    <a:lnTo>
                      <a:pt x="2713" y="747"/>
                    </a:lnTo>
                    <a:lnTo>
                      <a:pt x="23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7004906" y="1684497"/>
                <a:ext cx="1740757" cy="860875"/>
              </a:xfrm>
              <a:custGeom>
                <a:avLst/>
                <a:gdLst/>
                <a:ahLst/>
                <a:cxnLst/>
                <a:rect l="l" t="t" r="r" b="b"/>
                <a:pathLst>
                  <a:path w="10258" h="5073" extrusionOk="0">
                    <a:moveTo>
                      <a:pt x="9930" y="0"/>
                    </a:moveTo>
                    <a:lnTo>
                      <a:pt x="1" y="4319"/>
                    </a:lnTo>
                    <a:lnTo>
                      <a:pt x="329" y="5073"/>
                    </a:lnTo>
                    <a:lnTo>
                      <a:pt x="10258" y="750"/>
                    </a:lnTo>
                    <a:lnTo>
                      <a:pt x="99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7624133" y="791040"/>
                <a:ext cx="616172" cy="376728"/>
              </a:xfrm>
              <a:custGeom>
                <a:avLst/>
                <a:gdLst/>
                <a:ahLst/>
                <a:cxnLst/>
                <a:rect l="l" t="t" r="r" b="b"/>
                <a:pathLst>
                  <a:path w="3631" h="2220" extrusionOk="0">
                    <a:moveTo>
                      <a:pt x="3298" y="1"/>
                    </a:moveTo>
                    <a:lnTo>
                      <a:pt x="0" y="1470"/>
                    </a:lnTo>
                    <a:lnTo>
                      <a:pt x="332" y="2220"/>
                    </a:lnTo>
                    <a:lnTo>
                      <a:pt x="3630" y="755"/>
                    </a:lnTo>
                    <a:lnTo>
                      <a:pt x="32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7431186" y="356614"/>
                <a:ext cx="595299" cy="385722"/>
              </a:xfrm>
              <a:custGeom>
                <a:avLst/>
                <a:gdLst/>
                <a:ahLst/>
                <a:cxnLst/>
                <a:rect l="l" t="t" r="r" b="b"/>
                <a:pathLst>
                  <a:path w="3508" h="2273" extrusionOk="0">
                    <a:moveTo>
                      <a:pt x="3147" y="0"/>
                    </a:moveTo>
                    <a:lnTo>
                      <a:pt x="0" y="1531"/>
                    </a:lnTo>
                    <a:lnTo>
                      <a:pt x="361" y="2272"/>
                    </a:lnTo>
                    <a:lnTo>
                      <a:pt x="3507" y="736"/>
                    </a:lnTo>
                    <a:lnTo>
                      <a:pt x="31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5"/>
              <p:cNvSpPr/>
              <p:nvPr/>
            </p:nvSpPr>
            <p:spPr>
              <a:xfrm>
                <a:off x="3611126" y="-920869"/>
                <a:ext cx="5804842" cy="4021322"/>
              </a:xfrm>
              <a:custGeom>
                <a:avLst/>
                <a:gdLst/>
                <a:ahLst/>
                <a:cxnLst/>
                <a:rect l="l" t="t" r="r" b="b"/>
                <a:pathLst>
                  <a:path w="34207" h="23697" extrusionOk="0">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a:off x="3794739" y="-1130954"/>
                <a:ext cx="5805691" cy="4021322"/>
              </a:xfrm>
              <a:custGeom>
                <a:avLst/>
                <a:gdLst/>
                <a:ahLst/>
                <a:cxnLst/>
                <a:rect l="l" t="t" r="r" b="b"/>
                <a:pathLst>
                  <a:path w="34212" h="23697" extrusionOk="0">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8068401" y="2854052"/>
                <a:ext cx="1255083" cy="1497580"/>
              </a:xfrm>
              <a:custGeom>
                <a:avLst/>
                <a:gdLst/>
                <a:ahLst/>
                <a:cxnLst/>
                <a:rect l="l" t="t" r="r" b="b"/>
                <a:pathLst>
                  <a:path w="7396" h="8825" extrusionOk="0">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2386419" y="-820747"/>
                <a:ext cx="457335" cy="1303277"/>
              </a:xfrm>
              <a:custGeom>
                <a:avLst/>
                <a:gdLst/>
                <a:ahLst/>
                <a:cxnLst/>
                <a:rect l="l" t="t" r="r" b="b"/>
                <a:pathLst>
                  <a:path w="2695" h="7680" extrusionOk="0">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392813" y="-991802"/>
                <a:ext cx="2078116" cy="2316371"/>
              </a:xfrm>
              <a:custGeom>
                <a:avLst/>
                <a:gdLst/>
                <a:ahLst/>
                <a:cxnLst/>
                <a:rect l="l" t="t" r="r" b="b"/>
                <a:pathLst>
                  <a:path w="12246" h="13650" extrusionOk="0">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476983" y="-221206"/>
                <a:ext cx="1200101" cy="970330"/>
              </a:xfrm>
              <a:custGeom>
                <a:avLst/>
                <a:gdLst/>
                <a:ahLst/>
                <a:cxnLst/>
                <a:rect l="l" t="t" r="r" b="b"/>
                <a:pathLst>
                  <a:path w="7072" h="5718" extrusionOk="0">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648960" y="-862153"/>
                <a:ext cx="1255083" cy="1486211"/>
              </a:xfrm>
              <a:custGeom>
                <a:avLst/>
                <a:gdLst/>
                <a:ahLst/>
                <a:cxnLst/>
                <a:rect l="l" t="t" r="r" b="b"/>
                <a:pathLst>
                  <a:path w="7396" h="8758" extrusionOk="0">
                    <a:moveTo>
                      <a:pt x="6761" y="1"/>
                    </a:moveTo>
                    <a:lnTo>
                      <a:pt x="1" y="8234"/>
                    </a:lnTo>
                    <a:lnTo>
                      <a:pt x="636" y="8758"/>
                    </a:lnTo>
                    <a:lnTo>
                      <a:pt x="7395" y="525"/>
                    </a:lnTo>
                    <a:lnTo>
                      <a:pt x="67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483166" y="335402"/>
                <a:ext cx="1011736" cy="578668"/>
              </a:xfrm>
              <a:custGeom>
                <a:avLst/>
                <a:gdLst/>
                <a:ahLst/>
                <a:cxnLst/>
                <a:rect l="l" t="t" r="r" b="b"/>
                <a:pathLst>
                  <a:path w="5962" h="3410" extrusionOk="0">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1629399" y="1168447"/>
                <a:ext cx="1897557" cy="2285316"/>
              </a:xfrm>
              <a:custGeom>
                <a:avLst/>
                <a:gdLst/>
                <a:ahLst/>
                <a:cxnLst/>
                <a:rect l="l" t="t" r="r" b="b"/>
                <a:pathLst>
                  <a:path w="11182" h="13467" extrusionOk="0">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143358" y="1682121"/>
                <a:ext cx="1892976" cy="1294113"/>
              </a:xfrm>
              <a:custGeom>
                <a:avLst/>
                <a:gdLst/>
                <a:ahLst/>
                <a:cxnLst/>
                <a:rect l="l" t="t" r="r" b="b"/>
                <a:pathLst>
                  <a:path w="11155" h="7626" extrusionOk="0">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487747" y="1088010"/>
                <a:ext cx="1194670" cy="1089119"/>
              </a:xfrm>
              <a:custGeom>
                <a:avLst/>
                <a:gdLst/>
                <a:ahLst/>
                <a:cxnLst/>
                <a:rect l="l" t="t" r="r" b="b"/>
                <a:pathLst>
                  <a:path w="7040" h="6418" extrusionOk="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600692" y="3407266"/>
                <a:ext cx="1593799" cy="932148"/>
              </a:xfrm>
              <a:custGeom>
                <a:avLst/>
                <a:gdLst/>
                <a:ahLst/>
                <a:cxnLst/>
                <a:rect l="l" t="t" r="r" b="b"/>
                <a:pathLst>
                  <a:path w="9392" h="5493" extrusionOk="0">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832669" y="3696091"/>
                <a:ext cx="462426" cy="556099"/>
              </a:xfrm>
              <a:custGeom>
                <a:avLst/>
                <a:gdLst/>
                <a:ahLst/>
                <a:cxnLst/>
                <a:rect l="l" t="t" r="r" b="b"/>
                <a:pathLst>
                  <a:path w="2725" h="3277" extrusionOk="0">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625468" y="2730513"/>
                <a:ext cx="692366" cy="986791"/>
              </a:xfrm>
              <a:custGeom>
                <a:avLst/>
                <a:gdLst/>
                <a:ahLst/>
                <a:cxnLst/>
                <a:rect l="l" t="t" r="r" b="b"/>
                <a:pathLst>
                  <a:path w="4080" h="5815" extrusionOk="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224886" y="3001519"/>
                <a:ext cx="975591" cy="566620"/>
              </a:xfrm>
              <a:custGeom>
                <a:avLst/>
                <a:gdLst/>
                <a:ahLst/>
                <a:cxnLst/>
                <a:rect l="l" t="t" r="r" b="b"/>
                <a:pathLst>
                  <a:path w="5749" h="3339" extrusionOk="0">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542560" y="3788067"/>
                <a:ext cx="8079298" cy="920609"/>
              </a:xfrm>
              <a:custGeom>
                <a:avLst/>
                <a:gdLst/>
                <a:ahLst/>
                <a:cxnLst/>
                <a:rect l="l" t="t" r="r" b="b"/>
                <a:pathLst>
                  <a:path w="47610" h="5425" extrusionOk="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8191771" y="4755004"/>
                <a:ext cx="1304804" cy="876997"/>
              </a:xfrm>
              <a:custGeom>
                <a:avLst/>
                <a:gdLst/>
                <a:ahLst/>
                <a:cxnLst/>
                <a:rect l="l" t="t" r="r" b="b"/>
                <a:pathLst>
                  <a:path w="7689" h="5168" extrusionOk="0">
                    <a:moveTo>
                      <a:pt x="432" y="1"/>
                    </a:moveTo>
                    <a:lnTo>
                      <a:pt x="1" y="698"/>
                    </a:lnTo>
                    <a:lnTo>
                      <a:pt x="7254" y="5167"/>
                    </a:lnTo>
                    <a:lnTo>
                      <a:pt x="7688" y="4466"/>
                    </a:lnTo>
                    <a:lnTo>
                      <a:pt x="4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542560" y="4027511"/>
                <a:ext cx="10039134" cy="1844612"/>
              </a:xfrm>
              <a:custGeom>
                <a:avLst/>
                <a:gdLst/>
                <a:ahLst/>
                <a:cxnLst/>
                <a:rect l="l" t="t" r="r" b="b"/>
                <a:pathLst>
                  <a:path w="59159" h="10870" extrusionOk="0">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7813176" y="4197717"/>
                <a:ext cx="348898" cy="265237"/>
              </a:xfrm>
              <a:custGeom>
                <a:avLst/>
                <a:gdLst/>
                <a:ahLst/>
                <a:cxnLst/>
                <a:rect l="l" t="t" r="r" b="b"/>
                <a:pathLst>
                  <a:path w="2056" h="1563" extrusionOk="0">
                    <a:moveTo>
                      <a:pt x="1811" y="1"/>
                    </a:moveTo>
                    <a:lnTo>
                      <a:pt x="0" y="1185"/>
                    </a:lnTo>
                    <a:lnTo>
                      <a:pt x="248" y="1562"/>
                    </a:lnTo>
                    <a:lnTo>
                      <a:pt x="2055" y="378"/>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8136110" y="4240651"/>
                <a:ext cx="91976" cy="366207"/>
              </a:xfrm>
              <a:custGeom>
                <a:avLst/>
                <a:gdLst/>
                <a:ahLst/>
                <a:cxnLst/>
                <a:rect l="l" t="t" r="r" b="b"/>
                <a:pathLst>
                  <a:path w="542" h="2158" extrusionOk="0">
                    <a:moveTo>
                      <a:pt x="95" y="0"/>
                    </a:moveTo>
                    <a:lnTo>
                      <a:pt x="1" y="2135"/>
                    </a:lnTo>
                    <a:lnTo>
                      <a:pt x="445" y="2157"/>
                    </a:lnTo>
                    <a:lnTo>
                      <a:pt x="542" y="23"/>
                    </a:lnTo>
                    <a:lnTo>
                      <a:pt x="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7425926" y="4350106"/>
                <a:ext cx="909239" cy="642475"/>
              </a:xfrm>
              <a:custGeom>
                <a:avLst/>
                <a:gdLst/>
                <a:ahLst/>
                <a:cxnLst/>
                <a:rect l="l" t="t" r="r" b="b"/>
                <a:pathLst>
                  <a:path w="5358" h="3786" extrusionOk="0">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1690490" y="3794855"/>
                <a:ext cx="958282" cy="862403"/>
              </a:xfrm>
              <a:custGeom>
                <a:avLst/>
                <a:gdLst/>
                <a:ahLst/>
                <a:cxnLst/>
                <a:rect l="l" t="t" r="r" b="b"/>
                <a:pathLst>
                  <a:path w="5647" h="5082" extrusionOk="0">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2316334" y="3771437"/>
                <a:ext cx="445286" cy="681675"/>
              </a:xfrm>
              <a:custGeom>
                <a:avLst/>
                <a:gdLst/>
                <a:ahLst/>
                <a:cxnLst/>
                <a:rect l="l" t="t" r="r" b="b"/>
                <a:pathLst>
                  <a:path w="2624" h="4017" extrusionOk="0">
                    <a:moveTo>
                      <a:pt x="1895" y="0"/>
                    </a:moveTo>
                    <a:lnTo>
                      <a:pt x="0" y="3640"/>
                    </a:lnTo>
                    <a:lnTo>
                      <a:pt x="729" y="4017"/>
                    </a:lnTo>
                    <a:lnTo>
                      <a:pt x="2624" y="382"/>
                    </a:lnTo>
                    <a:lnTo>
                      <a:pt x="18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2770614" y="3759389"/>
                <a:ext cx="664366" cy="354159"/>
              </a:xfrm>
              <a:custGeom>
                <a:avLst/>
                <a:gdLst/>
                <a:ahLst/>
                <a:cxnLst/>
                <a:rect l="l" t="t" r="r" b="b"/>
                <a:pathLst>
                  <a:path w="3915" h="2087" extrusionOk="0">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4770839" y="1552473"/>
                <a:ext cx="602935" cy="658596"/>
              </a:xfrm>
              <a:custGeom>
                <a:avLst/>
                <a:gdLst/>
                <a:ahLst/>
                <a:cxnLst/>
                <a:rect l="l" t="t" r="r" b="b"/>
                <a:pathLst>
                  <a:path w="3553" h="3881" extrusionOk="0">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5137894" y="3141011"/>
                <a:ext cx="523347" cy="1002743"/>
              </a:xfrm>
              <a:custGeom>
                <a:avLst/>
                <a:gdLst/>
                <a:ahLst/>
                <a:cxnLst/>
                <a:rect l="l" t="t" r="r" b="b"/>
                <a:pathLst>
                  <a:path w="3084" h="5909" extrusionOk="0">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5696539" y="3569667"/>
                <a:ext cx="617869" cy="728342"/>
              </a:xfrm>
              <a:custGeom>
                <a:avLst/>
                <a:gdLst/>
                <a:ahLst/>
                <a:cxnLst/>
                <a:rect l="l" t="t" r="r" b="b"/>
                <a:pathLst>
                  <a:path w="3641" h="4292" extrusionOk="0">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1765666" y="4696967"/>
                <a:ext cx="506377" cy="1230986"/>
              </a:xfrm>
              <a:custGeom>
                <a:avLst/>
                <a:gdLst/>
                <a:ahLst/>
                <a:cxnLst/>
                <a:rect l="l" t="t" r="r" b="b"/>
                <a:pathLst>
                  <a:path w="2984" h="7254" extrusionOk="0">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1243167" y="5082350"/>
                <a:ext cx="702039" cy="240122"/>
              </a:xfrm>
              <a:custGeom>
                <a:avLst/>
                <a:gdLst/>
                <a:ahLst/>
                <a:cxnLst/>
                <a:rect l="l" t="t" r="r" b="b"/>
                <a:pathLst>
                  <a:path w="4137" h="1415" extrusionOk="0">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1188185" y="5299733"/>
                <a:ext cx="463953" cy="752439"/>
              </a:xfrm>
              <a:custGeom>
                <a:avLst/>
                <a:gdLst/>
                <a:ahLst/>
                <a:cxnLst/>
                <a:rect l="l" t="t" r="r" b="b"/>
                <a:pathLst>
                  <a:path w="2734" h="4434" extrusionOk="0">
                    <a:moveTo>
                      <a:pt x="736" y="0"/>
                    </a:moveTo>
                    <a:lnTo>
                      <a:pt x="0" y="359"/>
                    </a:lnTo>
                    <a:lnTo>
                      <a:pt x="1998" y="4434"/>
                    </a:lnTo>
                    <a:lnTo>
                      <a:pt x="2734" y="4069"/>
                    </a:lnTo>
                    <a:lnTo>
                      <a:pt x="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1795193" y="4448530"/>
                <a:ext cx="1078767" cy="593772"/>
              </a:xfrm>
              <a:custGeom>
                <a:avLst/>
                <a:gdLst/>
                <a:ahLst/>
                <a:cxnLst/>
                <a:rect l="l" t="t" r="r" b="b"/>
                <a:pathLst>
                  <a:path w="6357" h="3499" extrusionOk="0">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2088261" y="3621424"/>
                <a:ext cx="244195" cy="319710"/>
              </a:xfrm>
              <a:custGeom>
                <a:avLst/>
                <a:gdLst/>
                <a:ahLst/>
                <a:cxnLst/>
                <a:rect l="l" t="t" r="r" b="b"/>
                <a:pathLst>
                  <a:path w="1439" h="1884" extrusionOk="0">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2275607" y="1887795"/>
                <a:ext cx="527420" cy="104873"/>
              </a:xfrm>
              <a:custGeom>
                <a:avLst/>
                <a:gdLst/>
                <a:ahLst/>
                <a:cxnLst/>
                <a:rect l="l" t="t" r="r" b="b"/>
                <a:pathLst>
                  <a:path w="3108" h="618" extrusionOk="0">
                    <a:moveTo>
                      <a:pt x="1" y="1"/>
                    </a:moveTo>
                    <a:lnTo>
                      <a:pt x="1" y="617"/>
                    </a:lnTo>
                    <a:lnTo>
                      <a:pt x="3108" y="617"/>
                    </a:lnTo>
                    <a:lnTo>
                      <a:pt x="31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5564005" y="4525912"/>
                <a:ext cx="1002743" cy="540487"/>
              </a:xfrm>
              <a:custGeom>
                <a:avLst/>
                <a:gdLst/>
                <a:ahLst/>
                <a:cxnLst/>
                <a:rect l="l" t="t" r="r" b="b"/>
                <a:pathLst>
                  <a:path w="5909" h="3185" extrusionOk="0">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4662402" y="4273911"/>
                <a:ext cx="755833" cy="693045"/>
              </a:xfrm>
              <a:custGeom>
                <a:avLst/>
                <a:gdLst/>
                <a:ahLst/>
                <a:cxnLst/>
                <a:rect l="l" t="t" r="r" b="b"/>
                <a:pathLst>
                  <a:path w="4454" h="4084" extrusionOk="0">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4593844" y="4495706"/>
                <a:ext cx="528268" cy="1285289"/>
              </a:xfrm>
              <a:custGeom>
                <a:avLst/>
                <a:gdLst/>
                <a:ahLst/>
                <a:cxnLst/>
                <a:rect l="l" t="t" r="r" b="b"/>
                <a:pathLst>
                  <a:path w="3113" h="7574" extrusionOk="0">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5881848" y="5075053"/>
                <a:ext cx="762451" cy="725457"/>
              </a:xfrm>
              <a:custGeom>
                <a:avLst/>
                <a:gdLst/>
                <a:ahLst/>
                <a:cxnLst/>
                <a:rect l="l" t="t" r="r" b="b"/>
                <a:pathLst>
                  <a:path w="4493" h="4275" extrusionOk="0">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6192225" y="5185866"/>
                <a:ext cx="186158" cy="619226"/>
              </a:xfrm>
              <a:custGeom>
                <a:avLst/>
                <a:gdLst/>
                <a:ahLst/>
                <a:cxnLst/>
                <a:rect l="l" t="t" r="r" b="b"/>
                <a:pathLst>
                  <a:path w="1097" h="3649" extrusionOk="0">
                    <a:moveTo>
                      <a:pt x="507" y="0"/>
                    </a:moveTo>
                    <a:lnTo>
                      <a:pt x="1" y="3564"/>
                    </a:lnTo>
                    <a:lnTo>
                      <a:pt x="591" y="3649"/>
                    </a:lnTo>
                    <a:lnTo>
                      <a:pt x="1097" y="86"/>
                    </a:lnTo>
                    <a:lnTo>
                      <a:pt x="5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15"/>
            <p:cNvSpPr/>
            <p:nvPr/>
          </p:nvSpPr>
          <p:spPr>
            <a:xfrm>
              <a:off x="-531102" y="-214000"/>
              <a:ext cx="5020575" cy="2140750"/>
            </a:xfrm>
            <a:custGeom>
              <a:avLst/>
              <a:gdLst/>
              <a:ahLst/>
              <a:cxnLst/>
              <a:rect l="l" t="t" r="r" b="b"/>
              <a:pathLst>
                <a:path w="200823" h="85630" extrusionOk="0">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422" name="Google Shape;422;p15"/>
          <p:cNvSpPr/>
          <p:nvPr/>
        </p:nvSpPr>
        <p:spPr>
          <a:xfrm rot="10800000" flipH="1">
            <a:off x="-17150" y="4050"/>
            <a:ext cx="9186900" cy="5166000"/>
          </a:xfrm>
          <a:prstGeom prst="rect">
            <a:avLst/>
          </a:prstGeom>
          <a:solidFill>
            <a:srgbClr val="00ABBF">
              <a:alpha val="54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txBox="1">
            <a:spLocks noGrp="1"/>
          </p:cNvSpPr>
          <p:nvPr>
            <p:ph type="subTitle" idx="1"/>
          </p:nvPr>
        </p:nvSpPr>
        <p:spPr>
          <a:xfrm>
            <a:off x="3666095" y="3269800"/>
            <a:ext cx="1828800" cy="9144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None/>
              <a:defRPr>
                <a:solidFill>
                  <a:srgbClr val="FFFFFF"/>
                </a:solidFill>
              </a:defRPr>
            </a:lvl1pPr>
            <a:lvl2pPr lvl="1" algn="ctr">
              <a:lnSpc>
                <a:spcPct val="100000"/>
              </a:lnSpc>
              <a:spcBef>
                <a:spcPts val="0"/>
              </a:spcBef>
              <a:spcAft>
                <a:spcPts val="0"/>
              </a:spcAft>
              <a:buNone/>
              <a:defRPr>
                <a:solidFill>
                  <a:srgbClr val="FFFFFF"/>
                </a:solidFill>
              </a:defRPr>
            </a:lvl2pPr>
            <a:lvl3pPr lvl="2" algn="ctr">
              <a:lnSpc>
                <a:spcPct val="100000"/>
              </a:lnSpc>
              <a:spcBef>
                <a:spcPts val="0"/>
              </a:spcBef>
              <a:spcAft>
                <a:spcPts val="0"/>
              </a:spcAft>
              <a:buNone/>
              <a:defRPr>
                <a:solidFill>
                  <a:srgbClr val="FFFFFF"/>
                </a:solidFill>
              </a:defRPr>
            </a:lvl3pPr>
            <a:lvl4pPr lvl="3" algn="ctr">
              <a:lnSpc>
                <a:spcPct val="100000"/>
              </a:lnSpc>
              <a:spcBef>
                <a:spcPts val="0"/>
              </a:spcBef>
              <a:spcAft>
                <a:spcPts val="0"/>
              </a:spcAft>
              <a:buNone/>
              <a:defRPr>
                <a:solidFill>
                  <a:srgbClr val="FFFFFF"/>
                </a:solidFill>
              </a:defRPr>
            </a:lvl4pPr>
            <a:lvl5pPr lvl="4" algn="ctr">
              <a:lnSpc>
                <a:spcPct val="100000"/>
              </a:lnSpc>
              <a:spcBef>
                <a:spcPts val="0"/>
              </a:spcBef>
              <a:spcAft>
                <a:spcPts val="0"/>
              </a:spcAft>
              <a:buNone/>
              <a:defRPr>
                <a:solidFill>
                  <a:srgbClr val="FFFFFF"/>
                </a:solidFill>
              </a:defRPr>
            </a:lvl5pPr>
            <a:lvl6pPr lvl="5" algn="ctr">
              <a:lnSpc>
                <a:spcPct val="100000"/>
              </a:lnSpc>
              <a:spcBef>
                <a:spcPts val="0"/>
              </a:spcBef>
              <a:spcAft>
                <a:spcPts val="0"/>
              </a:spcAft>
              <a:buNone/>
              <a:defRPr>
                <a:solidFill>
                  <a:srgbClr val="FFFFFF"/>
                </a:solidFill>
              </a:defRPr>
            </a:lvl6pPr>
            <a:lvl7pPr lvl="6" algn="ctr">
              <a:lnSpc>
                <a:spcPct val="100000"/>
              </a:lnSpc>
              <a:spcBef>
                <a:spcPts val="0"/>
              </a:spcBef>
              <a:spcAft>
                <a:spcPts val="0"/>
              </a:spcAft>
              <a:buNone/>
              <a:defRPr>
                <a:solidFill>
                  <a:srgbClr val="FFFFFF"/>
                </a:solidFill>
              </a:defRPr>
            </a:lvl7pPr>
            <a:lvl8pPr lvl="7" algn="ctr">
              <a:lnSpc>
                <a:spcPct val="100000"/>
              </a:lnSpc>
              <a:spcBef>
                <a:spcPts val="0"/>
              </a:spcBef>
              <a:spcAft>
                <a:spcPts val="0"/>
              </a:spcAft>
              <a:buNone/>
              <a:defRPr>
                <a:solidFill>
                  <a:srgbClr val="FFFFFF"/>
                </a:solidFill>
              </a:defRPr>
            </a:lvl8pPr>
            <a:lvl9pPr lvl="8" algn="ctr">
              <a:lnSpc>
                <a:spcPct val="100000"/>
              </a:lnSpc>
              <a:spcBef>
                <a:spcPts val="0"/>
              </a:spcBef>
              <a:spcAft>
                <a:spcPts val="0"/>
              </a:spcAft>
              <a:buNone/>
              <a:defRPr>
                <a:solidFill>
                  <a:srgbClr val="FFFFFF"/>
                </a:solidFill>
              </a:defRPr>
            </a:lvl9pPr>
          </a:lstStyle>
          <a:p>
            <a:endParaRPr/>
          </a:p>
        </p:txBody>
      </p:sp>
      <p:sp>
        <p:nvSpPr>
          <p:cNvPr id="424" name="Google Shape;424;p15"/>
          <p:cNvSpPr txBox="1">
            <a:spLocks noGrp="1"/>
          </p:cNvSpPr>
          <p:nvPr>
            <p:ph type="subTitle" idx="2"/>
          </p:nvPr>
        </p:nvSpPr>
        <p:spPr>
          <a:xfrm>
            <a:off x="966975" y="2142778"/>
            <a:ext cx="1828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25" name="Google Shape;425;p15"/>
          <p:cNvSpPr txBox="1">
            <a:spLocks noGrp="1"/>
          </p:cNvSpPr>
          <p:nvPr>
            <p:ph type="subTitle" idx="3"/>
          </p:nvPr>
        </p:nvSpPr>
        <p:spPr>
          <a:xfrm>
            <a:off x="6372151" y="1334404"/>
            <a:ext cx="1828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26" name="Google Shape;426;p15"/>
          <p:cNvSpPr txBox="1">
            <a:spLocks noGrp="1"/>
          </p:cNvSpPr>
          <p:nvPr>
            <p:ph type="title" hasCustomPrompt="1"/>
          </p:nvPr>
        </p:nvSpPr>
        <p:spPr>
          <a:xfrm>
            <a:off x="943571" y="1637913"/>
            <a:ext cx="7314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7" name="Google Shape;427;p15"/>
          <p:cNvSpPr txBox="1">
            <a:spLocks noGrp="1"/>
          </p:cNvSpPr>
          <p:nvPr>
            <p:ph type="title" idx="4" hasCustomPrompt="1"/>
          </p:nvPr>
        </p:nvSpPr>
        <p:spPr>
          <a:xfrm>
            <a:off x="3849225" y="2765793"/>
            <a:ext cx="7314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8" name="Google Shape;428;p15"/>
          <p:cNvSpPr txBox="1">
            <a:spLocks noGrp="1"/>
          </p:cNvSpPr>
          <p:nvPr>
            <p:ph type="title" idx="5" hasCustomPrompt="1"/>
          </p:nvPr>
        </p:nvSpPr>
        <p:spPr>
          <a:xfrm>
            <a:off x="6553104" y="833644"/>
            <a:ext cx="7314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9" name="Google Shape;429;p15"/>
          <p:cNvSpPr txBox="1">
            <a:spLocks noGrp="1"/>
          </p:cNvSpPr>
          <p:nvPr>
            <p:ph type="title" idx="6"/>
          </p:nvPr>
        </p:nvSpPr>
        <p:spPr>
          <a:xfrm>
            <a:off x="713232" y="393192"/>
            <a:ext cx="77175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3 columns 3">
  <p:cSld name="TITLE_AND_TWO_COLUMNS_1_2_1">
    <p:spTree>
      <p:nvGrpSpPr>
        <p:cNvPr id="1" name="Shape 430"/>
        <p:cNvGrpSpPr/>
        <p:nvPr/>
      </p:nvGrpSpPr>
      <p:grpSpPr>
        <a:xfrm>
          <a:off x="0" y="0"/>
          <a:ext cx="0" cy="0"/>
          <a:chOff x="0" y="0"/>
          <a:chExt cx="0" cy="0"/>
        </a:xfrm>
      </p:grpSpPr>
      <p:sp>
        <p:nvSpPr>
          <p:cNvPr id="431" name="Google Shape;431;p16"/>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32" name="Google Shape;432;p16"/>
          <p:cNvSpPr txBox="1">
            <a:spLocks noGrp="1"/>
          </p:cNvSpPr>
          <p:nvPr>
            <p:ph type="subTitle" idx="1"/>
          </p:nvPr>
        </p:nvSpPr>
        <p:spPr>
          <a:xfrm>
            <a:off x="3561117" y="1518538"/>
            <a:ext cx="2088300" cy="457200"/>
          </a:xfrm>
          <a:prstGeom prst="rect">
            <a:avLst/>
          </a:prstGeom>
          <a:solidFill>
            <a:schemeClr val="accent1"/>
          </a:solidFill>
        </p:spPr>
        <p:txBody>
          <a:bodyPr spcFirstLastPara="1" wrap="square" lIns="91425" tIns="91425" rIns="91425" bIns="91425" anchor="ctr" anchorCtr="0">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33" name="Google Shape;433;p16"/>
          <p:cNvSpPr txBox="1">
            <a:spLocks noGrp="1"/>
          </p:cNvSpPr>
          <p:nvPr>
            <p:ph type="subTitle" idx="2"/>
          </p:nvPr>
        </p:nvSpPr>
        <p:spPr>
          <a:xfrm>
            <a:off x="832790" y="2197473"/>
            <a:ext cx="2084700" cy="61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34" name="Google Shape;434;p16"/>
          <p:cNvSpPr txBox="1">
            <a:spLocks noGrp="1"/>
          </p:cNvSpPr>
          <p:nvPr>
            <p:ph type="subTitle" idx="3"/>
          </p:nvPr>
        </p:nvSpPr>
        <p:spPr>
          <a:xfrm>
            <a:off x="829987" y="15185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35" name="Google Shape;435;p16"/>
          <p:cNvSpPr txBox="1">
            <a:spLocks noGrp="1"/>
          </p:cNvSpPr>
          <p:nvPr>
            <p:ph type="subTitle" idx="4"/>
          </p:nvPr>
        </p:nvSpPr>
        <p:spPr>
          <a:xfrm>
            <a:off x="3529960" y="2197473"/>
            <a:ext cx="2084700" cy="61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36" name="Google Shape;436;p16"/>
          <p:cNvSpPr txBox="1">
            <a:spLocks noGrp="1"/>
          </p:cNvSpPr>
          <p:nvPr>
            <p:ph type="subTitle" idx="5"/>
          </p:nvPr>
        </p:nvSpPr>
        <p:spPr>
          <a:xfrm>
            <a:off x="6308485" y="15185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37" name="Google Shape;437;p16"/>
          <p:cNvSpPr txBox="1">
            <a:spLocks noGrp="1"/>
          </p:cNvSpPr>
          <p:nvPr>
            <p:ph type="subTitle" idx="6"/>
          </p:nvPr>
        </p:nvSpPr>
        <p:spPr>
          <a:xfrm>
            <a:off x="6310787" y="2197473"/>
            <a:ext cx="2084700" cy="61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38" name="Google Shape;438;p16"/>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4 Columns">
  <p:cSld name="TITLE_AND_TWO_COLUMNS_1_1">
    <p:spTree>
      <p:nvGrpSpPr>
        <p:cNvPr id="1" name="Shape 439"/>
        <p:cNvGrpSpPr/>
        <p:nvPr/>
      </p:nvGrpSpPr>
      <p:grpSpPr>
        <a:xfrm>
          <a:off x="0" y="0"/>
          <a:ext cx="0" cy="0"/>
          <a:chOff x="0" y="0"/>
          <a:chExt cx="0" cy="0"/>
        </a:xfrm>
      </p:grpSpPr>
      <p:sp>
        <p:nvSpPr>
          <p:cNvPr id="440" name="Google Shape;440;p17"/>
          <p:cNvSpPr/>
          <p:nvPr/>
        </p:nvSpPr>
        <p:spPr>
          <a:xfrm>
            <a:off x="-447675" y="2941300"/>
            <a:ext cx="9810600" cy="2578500"/>
          </a:xfrm>
          <a:prstGeom prst="rect">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2" name="Google Shape;442;p17"/>
          <p:cNvSpPr txBox="1">
            <a:spLocks noGrp="1"/>
          </p:cNvSpPr>
          <p:nvPr>
            <p:ph type="subTitle" idx="1"/>
          </p:nvPr>
        </p:nvSpPr>
        <p:spPr>
          <a:xfrm>
            <a:off x="823425" y="1625000"/>
            <a:ext cx="1676400" cy="263100"/>
          </a:xfrm>
          <a:prstGeom prst="rect">
            <a:avLst/>
          </a:prstGeom>
          <a:solidFill>
            <a:schemeClr val="accent1"/>
          </a:solidFill>
        </p:spPr>
        <p:txBody>
          <a:bodyPr spcFirstLastPara="1" wrap="square" lIns="91425" tIns="91425" rIns="91425" bIns="91425" anchor="ctr" anchorCtr="0">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43" name="Google Shape;443;p17"/>
          <p:cNvSpPr txBox="1">
            <a:spLocks noGrp="1"/>
          </p:cNvSpPr>
          <p:nvPr>
            <p:ph type="subTitle" idx="2"/>
          </p:nvPr>
        </p:nvSpPr>
        <p:spPr>
          <a:xfrm>
            <a:off x="814302" y="1917582"/>
            <a:ext cx="1676400" cy="8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44" name="Google Shape;444;p17"/>
          <p:cNvSpPr txBox="1">
            <a:spLocks noGrp="1"/>
          </p:cNvSpPr>
          <p:nvPr>
            <p:ph type="subTitle" idx="3"/>
          </p:nvPr>
        </p:nvSpPr>
        <p:spPr>
          <a:xfrm>
            <a:off x="814302" y="3708708"/>
            <a:ext cx="1676400" cy="8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45" name="Google Shape;445;p17"/>
          <p:cNvSpPr txBox="1">
            <a:spLocks noGrp="1"/>
          </p:cNvSpPr>
          <p:nvPr>
            <p:ph type="subTitle" idx="4"/>
          </p:nvPr>
        </p:nvSpPr>
        <p:spPr>
          <a:xfrm>
            <a:off x="823425" y="3436718"/>
            <a:ext cx="1676400" cy="2631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46" name="Google Shape;446;p17"/>
          <p:cNvSpPr txBox="1">
            <a:spLocks noGrp="1"/>
          </p:cNvSpPr>
          <p:nvPr>
            <p:ph type="subTitle" idx="5"/>
          </p:nvPr>
        </p:nvSpPr>
        <p:spPr>
          <a:xfrm>
            <a:off x="6677100" y="1623725"/>
            <a:ext cx="1655700" cy="2631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47" name="Google Shape;447;p17"/>
          <p:cNvSpPr txBox="1">
            <a:spLocks noGrp="1"/>
          </p:cNvSpPr>
          <p:nvPr>
            <p:ph type="subTitle" idx="6"/>
          </p:nvPr>
        </p:nvSpPr>
        <p:spPr>
          <a:xfrm>
            <a:off x="6677219" y="3440043"/>
            <a:ext cx="1655700" cy="2631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48" name="Google Shape;448;p17"/>
          <p:cNvSpPr txBox="1">
            <a:spLocks noGrp="1"/>
          </p:cNvSpPr>
          <p:nvPr>
            <p:ph type="subTitle" idx="7"/>
          </p:nvPr>
        </p:nvSpPr>
        <p:spPr>
          <a:xfrm>
            <a:off x="6677111" y="3707588"/>
            <a:ext cx="1676400" cy="8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49" name="Google Shape;449;p17"/>
          <p:cNvSpPr txBox="1">
            <a:spLocks noGrp="1"/>
          </p:cNvSpPr>
          <p:nvPr>
            <p:ph type="subTitle" idx="8"/>
          </p:nvPr>
        </p:nvSpPr>
        <p:spPr>
          <a:xfrm>
            <a:off x="6676991" y="1917576"/>
            <a:ext cx="1676400" cy="8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50" name="Google Shape;450;p17"/>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6 columns">
  <p:cSld name="TITLE_AND_TWO_COLUMNS_1_1_1">
    <p:spTree>
      <p:nvGrpSpPr>
        <p:cNvPr id="1" name="Shape 451"/>
        <p:cNvGrpSpPr/>
        <p:nvPr/>
      </p:nvGrpSpPr>
      <p:grpSpPr>
        <a:xfrm>
          <a:off x="0" y="0"/>
          <a:ext cx="0" cy="0"/>
          <a:chOff x="0" y="0"/>
          <a:chExt cx="0" cy="0"/>
        </a:xfrm>
      </p:grpSpPr>
      <p:sp>
        <p:nvSpPr>
          <p:cNvPr id="452" name="Google Shape;452;p18"/>
          <p:cNvSpPr txBox="1">
            <a:spLocks noGrp="1"/>
          </p:cNvSpPr>
          <p:nvPr>
            <p:ph type="title"/>
          </p:nvPr>
        </p:nvSpPr>
        <p:spPr>
          <a:xfrm>
            <a:off x="713225" y="385819"/>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53" name="Google Shape;453;p18"/>
          <p:cNvSpPr txBox="1">
            <a:spLocks noGrp="1"/>
          </p:cNvSpPr>
          <p:nvPr>
            <p:ph type="subTitle" idx="1"/>
          </p:nvPr>
        </p:nvSpPr>
        <p:spPr>
          <a:xfrm>
            <a:off x="1150301" y="1307348"/>
            <a:ext cx="1671300" cy="347400"/>
          </a:xfrm>
          <a:prstGeom prst="rect">
            <a:avLst/>
          </a:prstGeom>
          <a:solidFill>
            <a:schemeClr val="accent2"/>
          </a:solidFill>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a:endParaRPr/>
          </a:p>
        </p:txBody>
      </p:sp>
      <p:sp>
        <p:nvSpPr>
          <p:cNvPr id="454" name="Google Shape;454;p18"/>
          <p:cNvSpPr txBox="1">
            <a:spLocks noGrp="1"/>
          </p:cNvSpPr>
          <p:nvPr>
            <p:ph type="subTitle" idx="2"/>
          </p:nvPr>
        </p:nvSpPr>
        <p:spPr>
          <a:xfrm>
            <a:off x="3731359" y="1311852"/>
            <a:ext cx="1671300" cy="338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2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2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2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2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2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2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2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200">
                <a:solidFill>
                  <a:srgbClr val="FFFFFF"/>
                </a:solidFill>
                <a:latin typeface="Krona One"/>
                <a:ea typeface="Krona One"/>
                <a:cs typeface="Krona One"/>
                <a:sym typeface="Krona One"/>
              </a:defRPr>
            </a:lvl9pPr>
          </a:lstStyle>
          <a:p>
            <a:endParaRPr/>
          </a:p>
        </p:txBody>
      </p:sp>
      <p:sp>
        <p:nvSpPr>
          <p:cNvPr id="455" name="Google Shape;455;p18"/>
          <p:cNvSpPr txBox="1">
            <a:spLocks noGrp="1"/>
          </p:cNvSpPr>
          <p:nvPr>
            <p:ph type="subTitle" idx="3"/>
          </p:nvPr>
        </p:nvSpPr>
        <p:spPr>
          <a:xfrm>
            <a:off x="6353955" y="1311852"/>
            <a:ext cx="1671300" cy="338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2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2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2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2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2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2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2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200">
                <a:solidFill>
                  <a:srgbClr val="FFFFFF"/>
                </a:solidFill>
                <a:latin typeface="Krona One"/>
                <a:ea typeface="Krona One"/>
                <a:cs typeface="Krona One"/>
                <a:sym typeface="Krona One"/>
              </a:defRPr>
            </a:lvl9pPr>
          </a:lstStyle>
          <a:p>
            <a:endParaRPr/>
          </a:p>
        </p:txBody>
      </p:sp>
      <p:sp>
        <p:nvSpPr>
          <p:cNvPr id="456" name="Google Shape;456;p18"/>
          <p:cNvSpPr txBox="1">
            <a:spLocks noGrp="1"/>
          </p:cNvSpPr>
          <p:nvPr>
            <p:ph type="subTitle" idx="4"/>
          </p:nvPr>
        </p:nvSpPr>
        <p:spPr>
          <a:xfrm>
            <a:off x="914201" y="1654632"/>
            <a:ext cx="20925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rgbClr val="FFFFFF"/>
                </a:solidFill>
              </a:defRPr>
            </a:lvl1pPr>
            <a:lvl2pPr lvl="1" algn="ctr" rtl="0">
              <a:lnSpc>
                <a:spcPct val="100000"/>
              </a:lnSpc>
              <a:spcBef>
                <a:spcPts val="0"/>
              </a:spcBef>
              <a:spcAft>
                <a:spcPts val="0"/>
              </a:spcAft>
              <a:buNone/>
              <a:defRPr sz="1300">
                <a:solidFill>
                  <a:srgbClr val="FFFFFF"/>
                </a:solidFill>
              </a:defRPr>
            </a:lvl2pPr>
            <a:lvl3pPr lvl="2" algn="ctr" rtl="0">
              <a:lnSpc>
                <a:spcPct val="100000"/>
              </a:lnSpc>
              <a:spcBef>
                <a:spcPts val="0"/>
              </a:spcBef>
              <a:spcAft>
                <a:spcPts val="0"/>
              </a:spcAft>
              <a:buNone/>
              <a:defRPr sz="1300">
                <a:solidFill>
                  <a:srgbClr val="FFFFFF"/>
                </a:solidFill>
              </a:defRPr>
            </a:lvl3pPr>
            <a:lvl4pPr lvl="3" algn="ctr" rtl="0">
              <a:lnSpc>
                <a:spcPct val="100000"/>
              </a:lnSpc>
              <a:spcBef>
                <a:spcPts val="0"/>
              </a:spcBef>
              <a:spcAft>
                <a:spcPts val="0"/>
              </a:spcAft>
              <a:buNone/>
              <a:defRPr sz="1300">
                <a:solidFill>
                  <a:srgbClr val="FFFFFF"/>
                </a:solidFill>
              </a:defRPr>
            </a:lvl4pPr>
            <a:lvl5pPr lvl="4" algn="ctr" rtl="0">
              <a:lnSpc>
                <a:spcPct val="100000"/>
              </a:lnSpc>
              <a:spcBef>
                <a:spcPts val="0"/>
              </a:spcBef>
              <a:spcAft>
                <a:spcPts val="0"/>
              </a:spcAft>
              <a:buNone/>
              <a:defRPr sz="1300">
                <a:solidFill>
                  <a:srgbClr val="FFFFFF"/>
                </a:solidFill>
              </a:defRPr>
            </a:lvl5pPr>
            <a:lvl6pPr lvl="5" algn="ctr" rtl="0">
              <a:lnSpc>
                <a:spcPct val="100000"/>
              </a:lnSpc>
              <a:spcBef>
                <a:spcPts val="0"/>
              </a:spcBef>
              <a:spcAft>
                <a:spcPts val="0"/>
              </a:spcAft>
              <a:buNone/>
              <a:defRPr sz="1300">
                <a:solidFill>
                  <a:srgbClr val="FFFFFF"/>
                </a:solidFill>
              </a:defRPr>
            </a:lvl6pPr>
            <a:lvl7pPr lvl="6" algn="ctr" rtl="0">
              <a:lnSpc>
                <a:spcPct val="100000"/>
              </a:lnSpc>
              <a:spcBef>
                <a:spcPts val="0"/>
              </a:spcBef>
              <a:spcAft>
                <a:spcPts val="0"/>
              </a:spcAft>
              <a:buNone/>
              <a:defRPr sz="1300">
                <a:solidFill>
                  <a:srgbClr val="FFFFFF"/>
                </a:solidFill>
              </a:defRPr>
            </a:lvl7pPr>
            <a:lvl8pPr lvl="7" algn="ctr" rtl="0">
              <a:lnSpc>
                <a:spcPct val="100000"/>
              </a:lnSpc>
              <a:spcBef>
                <a:spcPts val="0"/>
              </a:spcBef>
              <a:spcAft>
                <a:spcPts val="0"/>
              </a:spcAft>
              <a:buNone/>
              <a:defRPr sz="1300">
                <a:solidFill>
                  <a:srgbClr val="FFFFFF"/>
                </a:solidFill>
              </a:defRPr>
            </a:lvl8pPr>
            <a:lvl9pPr lvl="8" algn="ctr" rtl="0">
              <a:lnSpc>
                <a:spcPct val="100000"/>
              </a:lnSpc>
              <a:spcBef>
                <a:spcPts val="0"/>
              </a:spcBef>
              <a:spcAft>
                <a:spcPts val="0"/>
              </a:spcAft>
              <a:buNone/>
              <a:defRPr sz="1300">
                <a:solidFill>
                  <a:srgbClr val="FFFFFF"/>
                </a:solidFill>
              </a:defRPr>
            </a:lvl9pPr>
          </a:lstStyle>
          <a:p>
            <a:endParaRPr/>
          </a:p>
        </p:txBody>
      </p:sp>
      <p:sp>
        <p:nvSpPr>
          <p:cNvPr id="457" name="Google Shape;457;p18"/>
          <p:cNvSpPr txBox="1">
            <a:spLocks noGrp="1"/>
          </p:cNvSpPr>
          <p:nvPr>
            <p:ph type="subTitle" idx="5"/>
          </p:nvPr>
        </p:nvSpPr>
        <p:spPr>
          <a:xfrm>
            <a:off x="3520799" y="1663828"/>
            <a:ext cx="20925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rgbClr val="FFFFFF"/>
                </a:solidFill>
              </a:defRPr>
            </a:lvl1pPr>
            <a:lvl2pPr lvl="1" algn="ctr" rtl="0">
              <a:lnSpc>
                <a:spcPct val="100000"/>
              </a:lnSpc>
              <a:spcBef>
                <a:spcPts val="0"/>
              </a:spcBef>
              <a:spcAft>
                <a:spcPts val="0"/>
              </a:spcAft>
              <a:buNone/>
              <a:defRPr sz="1300">
                <a:solidFill>
                  <a:srgbClr val="FFFFFF"/>
                </a:solidFill>
              </a:defRPr>
            </a:lvl2pPr>
            <a:lvl3pPr lvl="2" algn="ctr" rtl="0">
              <a:lnSpc>
                <a:spcPct val="100000"/>
              </a:lnSpc>
              <a:spcBef>
                <a:spcPts val="0"/>
              </a:spcBef>
              <a:spcAft>
                <a:spcPts val="0"/>
              </a:spcAft>
              <a:buNone/>
              <a:defRPr sz="1300">
                <a:solidFill>
                  <a:srgbClr val="FFFFFF"/>
                </a:solidFill>
              </a:defRPr>
            </a:lvl3pPr>
            <a:lvl4pPr lvl="3" algn="ctr" rtl="0">
              <a:lnSpc>
                <a:spcPct val="100000"/>
              </a:lnSpc>
              <a:spcBef>
                <a:spcPts val="0"/>
              </a:spcBef>
              <a:spcAft>
                <a:spcPts val="0"/>
              </a:spcAft>
              <a:buNone/>
              <a:defRPr sz="1300">
                <a:solidFill>
                  <a:srgbClr val="FFFFFF"/>
                </a:solidFill>
              </a:defRPr>
            </a:lvl4pPr>
            <a:lvl5pPr lvl="4" algn="ctr" rtl="0">
              <a:lnSpc>
                <a:spcPct val="100000"/>
              </a:lnSpc>
              <a:spcBef>
                <a:spcPts val="0"/>
              </a:spcBef>
              <a:spcAft>
                <a:spcPts val="0"/>
              </a:spcAft>
              <a:buNone/>
              <a:defRPr sz="1300">
                <a:solidFill>
                  <a:srgbClr val="FFFFFF"/>
                </a:solidFill>
              </a:defRPr>
            </a:lvl5pPr>
            <a:lvl6pPr lvl="5" algn="ctr" rtl="0">
              <a:lnSpc>
                <a:spcPct val="100000"/>
              </a:lnSpc>
              <a:spcBef>
                <a:spcPts val="0"/>
              </a:spcBef>
              <a:spcAft>
                <a:spcPts val="0"/>
              </a:spcAft>
              <a:buNone/>
              <a:defRPr sz="1300">
                <a:solidFill>
                  <a:srgbClr val="FFFFFF"/>
                </a:solidFill>
              </a:defRPr>
            </a:lvl6pPr>
            <a:lvl7pPr lvl="6" algn="ctr" rtl="0">
              <a:lnSpc>
                <a:spcPct val="100000"/>
              </a:lnSpc>
              <a:spcBef>
                <a:spcPts val="0"/>
              </a:spcBef>
              <a:spcAft>
                <a:spcPts val="0"/>
              </a:spcAft>
              <a:buNone/>
              <a:defRPr sz="1300">
                <a:solidFill>
                  <a:srgbClr val="FFFFFF"/>
                </a:solidFill>
              </a:defRPr>
            </a:lvl7pPr>
            <a:lvl8pPr lvl="7" algn="ctr" rtl="0">
              <a:lnSpc>
                <a:spcPct val="100000"/>
              </a:lnSpc>
              <a:spcBef>
                <a:spcPts val="0"/>
              </a:spcBef>
              <a:spcAft>
                <a:spcPts val="0"/>
              </a:spcAft>
              <a:buNone/>
              <a:defRPr sz="1300">
                <a:solidFill>
                  <a:srgbClr val="FFFFFF"/>
                </a:solidFill>
              </a:defRPr>
            </a:lvl8pPr>
            <a:lvl9pPr lvl="8" algn="ctr" rtl="0">
              <a:lnSpc>
                <a:spcPct val="100000"/>
              </a:lnSpc>
              <a:spcBef>
                <a:spcPts val="0"/>
              </a:spcBef>
              <a:spcAft>
                <a:spcPts val="0"/>
              </a:spcAft>
              <a:buNone/>
              <a:defRPr sz="1300">
                <a:solidFill>
                  <a:srgbClr val="FFFFFF"/>
                </a:solidFill>
              </a:defRPr>
            </a:lvl9pPr>
          </a:lstStyle>
          <a:p>
            <a:endParaRPr/>
          </a:p>
        </p:txBody>
      </p:sp>
      <p:sp>
        <p:nvSpPr>
          <p:cNvPr id="458" name="Google Shape;458;p18"/>
          <p:cNvSpPr txBox="1">
            <a:spLocks noGrp="1"/>
          </p:cNvSpPr>
          <p:nvPr>
            <p:ph type="subTitle" idx="6"/>
          </p:nvPr>
        </p:nvSpPr>
        <p:spPr>
          <a:xfrm>
            <a:off x="6143355" y="1663828"/>
            <a:ext cx="20925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rgbClr val="FFFFFF"/>
                </a:solidFill>
              </a:defRPr>
            </a:lvl1pPr>
            <a:lvl2pPr lvl="1" algn="ctr" rtl="0">
              <a:lnSpc>
                <a:spcPct val="100000"/>
              </a:lnSpc>
              <a:spcBef>
                <a:spcPts val="0"/>
              </a:spcBef>
              <a:spcAft>
                <a:spcPts val="0"/>
              </a:spcAft>
              <a:buNone/>
              <a:defRPr sz="1300">
                <a:solidFill>
                  <a:srgbClr val="FFFFFF"/>
                </a:solidFill>
              </a:defRPr>
            </a:lvl2pPr>
            <a:lvl3pPr lvl="2" algn="ctr" rtl="0">
              <a:lnSpc>
                <a:spcPct val="100000"/>
              </a:lnSpc>
              <a:spcBef>
                <a:spcPts val="0"/>
              </a:spcBef>
              <a:spcAft>
                <a:spcPts val="0"/>
              </a:spcAft>
              <a:buNone/>
              <a:defRPr sz="1300">
                <a:solidFill>
                  <a:srgbClr val="FFFFFF"/>
                </a:solidFill>
              </a:defRPr>
            </a:lvl3pPr>
            <a:lvl4pPr lvl="3" algn="ctr" rtl="0">
              <a:lnSpc>
                <a:spcPct val="100000"/>
              </a:lnSpc>
              <a:spcBef>
                <a:spcPts val="0"/>
              </a:spcBef>
              <a:spcAft>
                <a:spcPts val="0"/>
              </a:spcAft>
              <a:buNone/>
              <a:defRPr sz="1300">
                <a:solidFill>
                  <a:srgbClr val="FFFFFF"/>
                </a:solidFill>
              </a:defRPr>
            </a:lvl4pPr>
            <a:lvl5pPr lvl="4" algn="ctr" rtl="0">
              <a:lnSpc>
                <a:spcPct val="100000"/>
              </a:lnSpc>
              <a:spcBef>
                <a:spcPts val="0"/>
              </a:spcBef>
              <a:spcAft>
                <a:spcPts val="0"/>
              </a:spcAft>
              <a:buNone/>
              <a:defRPr sz="1300">
                <a:solidFill>
                  <a:srgbClr val="FFFFFF"/>
                </a:solidFill>
              </a:defRPr>
            </a:lvl5pPr>
            <a:lvl6pPr lvl="5" algn="ctr" rtl="0">
              <a:lnSpc>
                <a:spcPct val="100000"/>
              </a:lnSpc>
              <a:spcBef>
                <a:spcPts val="0"/>
              </a:spcBef>
              <a:spcAft>
                <a:spcPts val="0"/>
              </a:spcAft>
              <a:buNone/>
              <a:defRPr sz="1300">
                <a:solidFill>
                  <a:srgbClr val="FFFFFF"/>
                </a:solidFill>
              </a:defRPr>
            </a:lvl6pPr>
            <a:lvl7pPr lvl="6" algn="ctr" rtl="0">
              <a:lnSpc>
                <a:spcPct val="100000"/>
              </a:lnSpc>
              <a:spcBef>
                <a:spcPts val="0"/>
              </a:spcBef>
              <a:spcAft>
                <a:spcPts val="0"/>
              </a:spcAft>
              <a:buNone/>
              <a:defRPr sz="1300">
                <a:solidFill>
                  <a:srgbClr val="FFFFFF"/>
                </a:solidFill>
              </a:defRPr>
            </a:lvl7pPr>
            <a:lvl8pPr lvl="7" algn="ctr" rtl="0">
              <a:lnSpc>
                <a:spcPct val="100000"/>
              </a:lnSpc>
              <a:spcBef>
                <a:spcPts val="0"/>
              </a:spcBef>
              <a:spcAft>
                <a:spcPts val="0"/>
              </a:spcAft>
              <a:buNone/>
              <a:defRPr sz="1300">
                <a:solidFill>
                  <a:srgbClr val="FFFFFF"/>
                </a:solidFill>
              </a:defRPr>
            </a:lvl8pPr>
            <a:lvl9pPr lvl="8" algn="ctr" rtl="0">
              <a:lnSpc>
                <a:spcPct val="100000"/>
              </a:lnSpc>
              <a:spcBef>
                <a:spcPts val="0"/>
              </a:spcBef>
              <a:spcAft>
                <a:spcPts val="0"/>
              </a:spcAft>
              <a:buNone/>
              <a:defRPr sz="1300">
                <a:solidFill>
                  <a:srgbClr val="FFFFFF"/>
                </a:solidFill>
              </a:defRPr>
            </a:lvl9pPr>
          </a:lstStyle>
          <a:p>
            <a:endParaRPr/>
          </a:p>
        </p:txBody>
      </p:sp>
      <p:sp>
        <p:nvSpPr>
          <p:cNvPr id="459" name="Google Shape;459;p18"/>
          <p:cNvSpPr txBox="1">
            <a:spLocks noGrp="1"/>
          </p:cNvSpPr>
          <p:nvPr>
            <p:ph type="subTitle" idx="7"/>
          </p:nvPr>
        </p:nvSpPr>
        <p:spPr>
          <a:xfrm>
            <a:off x="914201" y="4087377"/>
            <a:ext cx="2092500" cy="686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solidFill>
                  <a:srgbClr val="FFFFFF"/>
                </a:solidFill>
              </a:defRPr>
            </a:lvl1pPr>
            <a:lvl2pPr lvl="1" algn="ctr" rtl="0">
              <a:spcBef>
                <a:spcPts val="1600"/>
              </a:spcBef>
              <a:spcAft>
                <a:spcPts val="0"/>
              </a:spcAft>
              <a:buNone/>
              <a:defRPr sz="1300">
                <a:solidFill>
                  <a:srgbClr val="FFFFFF"/>
                </a:solidFill>
              </a:defRPr>
            </a:lvl2pPr>
            <a:lvl3pPr lvl="2" algn="ctr" rtl="0">
              <a:spcBef>
                <a:spcPts val="1600"/>
              </a:spcBef>
              <a:spcAft>
                <a:spcPts val="0"/>
              </a:spcAft>
              <a:buNone/>
              <a:defRPr sz="1300">
                <a:solidFill>
                  <a:srgbClr val="FFFFFF"/>
                </a:solidFill>
              </a:defRPr>
            </a:lvl3pPr>
            <a:lvl4pPr lvl="3" algn="ctr" rtl="0">
              <a:spcBef>
                <a:spcPts val="1600"/>
              </a:spcBef>
              <a:spcAft>
                <a:spcPts val="0"/>
              </a:spcAft>
              <a:buNone/>
              <a:defRPr sz="1300">
                <a:solidFill>
                  <a:srgbClr val="FFFFFF"/>
                </a:solidFill>
              </a:defRPr>
            </a:lvl4pPr>
            <a:lvl5pPr lvl="4" algn="ctr" rtl="0">
              <a:spcBef>
                <a:spcPts val="1600"/>
              </a:spcBef>
              <a:spcAft>
                <a:spcPts val="0"/>
              </a:spcAft>
              <a:buNone/>
              <a:defRPr sz="1300">
                <a:solidFill>
                  <a:srgbClr val="FFFFFF"/>
                </a:solidFill>
              </a:defRPr>
            </a:lvl5pPr>
            <a:lvl6pPr lvl="5" algn="ctr" rtl="0">
              <a:spcBef>
                <a:spcPts val="1600"/>
              </a:spcBef>
              <a:spcAft>
                <a:spcPts val="0"/>
              </a:spcAft>
              <a:buNone/>
              <a:defRPr sz="1300">
                <a:solidFill>
                  <a:srgbClr val="FFFFFF"/>
                </a:solidFill>
              </a:defRPr>
            </a:lvl6pPr>
            <a:lvl7pPr lvl="6" algn="ctr" rtl="0">
              <a:spcBef>
                <a:spcPts val="1600"/>
              </a:spcBef>
              <a:spcAft>
                <a:spcPts val="0"/>
              </a:spcAft>
              <a:buNone/>
              <a:defRPr sz="1300">
                <a:solidFill>
                  <a:srgbClr val="FFFFFF"/>
                </a:solidFill>
              </a:defRPr>
            </a:lvl7pPr>
            <a:lvl8pPr lvl="7" algn="ctr" rtl="0">
              <a:spcBef>
                <a:spcPts val="1600"/>
              </a:spcBef>
              <a:spcAft>
                <a:spcPts val="0"/>
              </a:spcAft>
              <a:buNone/>
              <a:defRPr sz="1300">
                <a:solidFill>
                  <a:srgbClr val="FFFFFF"/>
                </a:solidFill>
              </a:defRPr>
            </a:lvl8pPr>
            <a:lvl9pPr lvl="8" algn="ctr" rtl="0">
              <a:spcBef>
                <a:spcPts val="1600"/>
              </a:spcBef>
              <a:spcAft>
                <a:spcPts val="1600"/>
              </a:spcAft>
              <a:buNone/>
              <a:defRPr sz="1300">
                <a:solidFill>
                  <a:srgbClr val="FFFFFF"/>
                </a:solidFill>
              </a:defRPr>
            </a:lvl9pPr>
          </a:lstStyle>
          <a:p>
            <a:endParaRPr/>
          </a:p>
        </p:txBody>
      </p:sp>
      <p:sp>
        <p:nvSpPr>
          <p:cNvPr id="460" name="Google Shape;460;p18"/>
          <p:cNvSpPr txBox="1">
            <a:spLocks noGrp="1"/>
          </p:cNvSpPr>
          <p:nvPr>
            <p:ph type="subTitle" idx="8"/>
          </p:nvPr>
        </p:nvSpPr>
        <p:spPr>
          <a:xfrm>
            <a:off x="1124801" y="3739107"/>
            <a:ext cx="1671300" cy="342600"/>
          </a:xfrm>
          <a:prstGeom prst="rect">
            <a:avLst/>
          </a:prstGeom>
          <a:solidFill>
            <a:schemeClr val="accent2"/>
          </a:solidFill>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a:endParaRPr/>
          </a:p>
        </p:txBody>
      </p:sp>
      <p:sp>
        <p:nvSpPr>
          <p:cNvPr id="461" name="Google Shape;461;p18"/>
          <p:cNvSpPr txBox="1">
            <a:spLocks noGrp="1"/>
          </p:cNvSpPr>
          <p:nvPr>
            <p:ph type="subTitle" idx="9"/>
          </p:nvPr>
        </p:nvSpPr>
        <p:spPr>
          <a:xfrm>
            <a:off x="3731359" y="3744315"/>
            <a:ext cx="1671300" cy="3426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2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2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2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2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2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2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2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200">
                <a:solidFill>
                  <a:srgbClr val="FFFFFF"/>
                </a:solidFill>
                <a:latin typeface="Krona One"/>
                <a:ea typeface="Krona One"/>
                <a:cs typeface="Krona One"/>
                <a:sym typeface="Krona One"/>
              </a:defRPr>
            </a:lvl9pPr>
          </a:lstStyle>
          <a:p>
            <a:endParaRPr/>
          </a:p>
        </p:txBody>
      </p:sp>
      <p:sp>
        <p:nvSpPr>
          <p:cNvPr id="462" name="Google Shape;462;p18"/>
          <p:cNvSpPr txBox="1">
            <a:spLocks noGrp="1"/>
          </p:cNvSpPr>
          <p:nvPr>
            <p:ph type="subTitle" idx="13"/>
          </p:nvPr>
        </p:nvSpPr>
        <p:spPr>
          <a:xfrm>
            <a:off x="3520799" y="4092585"/>
            <a:ext cx="2092500" cy="686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solidFill>
                  <a:srgbClr val="FFFFFF"/>
                </a:solidFill>
              </a:defRPr>
            </a:lvl1pPr>
            <a:lvl2pPr lvl="1" rtl="0">
              <a:spcBef>
                <a:spcPts val="1600"/>
              </a:spcBef>
              <a:spcAft>
                <a:spcPts val="0"/>
              </a:spcAft>
              <a:buNone/>
              <a:defRPr sz="1300">
                <a:solidFill>
                  <a:srgbClr val="FFFFFF"/>
                </a:solidFill>
              </a:defRPr>
            </a:lvl2pPr>
            <a:lvl3pPr lvl="2" rtl="0">
              <a:spcBef>
                <a:spcPts val="1600"/>
              </a:spcBef>
              <a:spcAft>
                <a:spcPts val="0"/>
              </a:spcAft>
              <a:buNone/>
              <a:defRPr sz="1300">
                <a:solidFill>
                  <a:srgbClr val="FFFFFF"/>
                </a:solidFill>
              </a:defRPr>
            </a:lvl3pPr>
            <a:lvl4pPr lvl="3" rtl="0">
              <a:spcBef>
                <a:spcPts val="1600"/>
              </a:spcBef>
              <a:spcAft>
                <a:spcPts val="0"/>
              </a:spcAft>
              <a:buNone/>
              <a:defRPr sz="1300">
                <a:solidFill>
                  <a:srgbClr val="FFFFFF"/>
                </a:solidFill>
              </a:defRPr>
            </a:lvl4pPr>
            <a:lvl5pPr lvl="4" rtl="0">
              <a:spcBef>
                <a:spcPts val="1600"/>
              </a:spcBef>
              <a:spcAft>
                <a:spcPts val="0"/>
              </a:spcAft>
              <a:buNone/>
              <a:defRPr sz="1300">
                <a:solidFill>
                  <a:srgbClr val="FFFFFF"/>
                </a:solidFill>
              </a:defRPr>
            </a:lvl5pPr>
            <a:lvl6pPr lvl="5" rtl="0">
              <a:spcBef>
                <a:spcPts val="1600"/>
              </a:spcBef>
              <a:spcAft>
                <a:spcPts val="0"/>
              </a:spcAft>
              <a:buNone/>
              <a:defRPr sz="1300">
                <a:solidFill>
                  <a:srgbClr val="FFFFFF"/>
                </a:solidFill>
              </a:defRPr>
            </a:lvl6pPr>
            <a:lvl7pPr lvl="6" rtl="0">
              <a:spcBef>
                <a:spcPts val="1600"/>
              </a:spcBef>
              <a:spcAft>
                <a:spcPts val="0"/>
              </a:spcAft>
              <a:buNone/>
              <a:defRPr sz="1300">
                <a:solidFill>
                  <a:srgbClr val="FFFFFF"/>
                </a:solidFill>
              </a:defRPr>
            </a:lvl7pPr>
            <a:lvl8pPr lvl="7" rtl="0">
              <a:spcBef>
                <a:spcPts val="1600"/>
              </a:spcBef>
              <a:spcAft>
                <a:spcPts val="0"/>
              </a:spcAft>
              <a:buNone/>
              <a:defRPr sz="1300">
                <a:solidFill>
                  <a:srgbClr val="FFFFFF"/>
                </a:solidFill>
              </a:defRPr>
            </a:lvl8pPr>
            <a:lvl9pPr lvl="8" rtl="0">
              <a:spcBef>
                <a:spcPts val="1600"/>
              </a:spcBef>
              <a:spcAft>
                <a:spcPts val="1600"/>
              </a:spcAft>
              <a:buNone/>
              <a:defRPr sz="1300">
                <a:solidFill>
                  <a:srgbClr val="FFFFFF"/>
                </a:solidFill>
              </a:defRPr>
            </a:lvl9pPr>
          </a:lstStyle>
          <a:p>
            <a:endParaRPr/>
          </a:p>
        </p:txBody>
      </p:sp>
      <p:sp>
        <p:nvSpPr>
          <p:cNvPr id="463" name="Google Shape;463;p18"/>
          <p:cNvSpPr txBox="1">
            <a:spLocks noGrp="1"/>
          </p:cNvSpPr>
          <p:nvPr>
            <p:ph type="subTitle" idx="14"/>
          </p:nvPr>
        </p:nvSpPr>
        <p:spPr>
          <a:xfrm>
            <a:off x="6353955" y="3744315"/>
            <a:ext cx="1671300" cy="3426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2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2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2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2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2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2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2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200">
                <a:solidFill>
                  <a:srgbClr val="FFFFFF"/>
                </a:solidFill>
                <a:latin typeface="Krona One"/>
                <a:ea typeface="Krona One"/>
                <a:cs typeface="Krona One"/>
                <a:sym typeface="Krona One"/>
              </a:defRPr>
            </a:lvl9pPr>
          </a:lstStyle>
          <a:p>
            <a:endParaRPr/>
          </a:p>
        </p:txBody>
      </p:sp>
      <p:sp>
        <p:nvSpPr>
          <p:cNvPr id="464" name="Google Shape;464;p18"/>
          <p:cNvSpPr txBox="1">
            <a:spLocks noGrp="1"/>
          </p:cNvSpPr>
          <p:nvPr>
            <p:ph type="subTitle" idx="15"/>
          </p:nvPr>
        </p:nvSpPr>
        <p:spPr>
          <a:xfrm>
            <a:off x="6143355" y="4092585"/>
            <a:ext cx="20925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rgbClr val="FFFFFF"/>
                </a:solidFill>
              </a:defRPr>
            </a:lvl1pPr>
            <a:lvl2pPr lvl="1" algn="ctr" rtl="0">
              <a:lnSpc>
                <a:spcPct val="100000"/>
              </a:lnSpc>
              <a:spcBef>
                <a:spcPts val="0"/>
              </a:spcBef>
              <a:spcAft>
                <a:spcPts val="0"/>
              </a:spcAft>
              <a:buNone/>
              <a:defRPr sz="1300">
                <a:solidFill>
                  <a:srgbClr val="FFFFFF"/>
                </a:solidFill>
              </a:defRPr>
            </a:lvl2pPr>
            <a:lvl3pPr lvl="2" algn="ctr" rtl="0">
              <a:lnSpc>
                <a:spcPct val="100000"/>
              </a:lnSpc>
              <a:spcBef>
                <a:spcPts val="0"/>
              </a:spcBef>
              <a:spcAft>
                <a:spcPts val="0"/>
              </a:spcAft>
              <a:buNone/>
              <a:defRPr sz="1300">
                <a:solidFill>
                  <a:srgbClr val="FFFFFF"/>
                </a:solidFill>
              </a:defRPr>
            </a:lvl3pPr>
            <a:lvl4pPr lvl="3" algn="ctr" rtl="0">
              <a:lnSpc>
                <a:spcPct val="100000"/>
              </a:lnSpc>
              <a:spcBef>
                <a:spcPts val="0"/>
              </a:spcBef>
              <a:spcAft>
                <a:spcPts val="0"/>
              </a:spcAft>
              <a:buNone/>
              <a:defRPr sz="1300">
                <a:solidFill>
                  <a:srgbClr val="FFFFFF"/>
                </a:solidFill>
              </a:defRPr>
            </a:lvl4pPr>
            <a:lvl5pPr lvl="4" algn="ctr" rtl="0">
              <a:lnSpc>
                <a:spcPct val="100000"/>
              </a:lnSpc>
              <a:spcBef>
                <a:spcPts val="0"/>
              </a:spcBef>
              <a:spcAft>
                <a:spcPts val="0"/>
              </a:spcAft>
              <a:buNone/>
              <a:defRPr sz="1300">
                <a:solidFill>
                  <a:srgbClr val="FFFFFF"/>
                </a:solidFill>
              </a:defRPr>
            </a:lvl5pPr>
            <a:lvl6pPr lvl="5" algn="ctr" rtl="0">
              <a:lnSpc>
                <a:spcPct val="100000"/>
              </a:lnSpc>
              <a:spcBef>
                <a:spcPts val="0"/>
              </a:spcBef>
              <a:spcAft>
                <a:spcPts val="0"/>
              </a:spcAft>
              <a:buNone/>
              <a:defRPr sz="1300">
                <a:solidFill>
                  <a:srgbClr val="FFFFFF"/>
                </a:solidFill>
              </a:defRPr>
            </a:lvl6pPr>
            <a:lvl7pPr lvl="6" algn="ctr" rtl="0">
              <a:lnSpc>
                <a:spcPct val="100000"/>
              </a:lnSpc>
              <a:spcBef>
                <a:spcPts val="0"/>
              </a:spcBef>
              <a:spcAft>
                <a:spcPts val="0"/>
              </a:spcAft>
              <a:buNone/>
              <a:defRPr sz="1300">
                <a:solidFill>
                  <a:srgbClr val="FFFFFF"/>
                </a:solidFill>
              </a:defRPr>
            </a:lvl7pPr>
            <a:lvl8pPr lvl="7" algn="ctr" rtl="0">
              <a:lnSpc>
                <a:spcPct val="100000"/>
              </a:lnSpc>
              <a:spcBef>
                <a:spcPts val="0"/>
              </a:spcBef>
              <a:spcAft>
                <a:spcPts val="0"/>
              </a:spcAft>
              <a:buNone/>
              <a:defRPr sz="1300">
                <a:solidFill>
                  <a:srgbClr val="FFFFFF"/>
                </a:solidFill>
              </a:defRPr>
            </a:lvl8pPr>
            <a:lvl9pPr lvl="8" algn="ctr" rtl="0">
              <a:lnSpc>
                <a:spcPct val="100000"/>
              </a:lnSpc>
              <a:spcBef>
                <a:spcPts val="0"/>
              </a:spcBef>
              <a:spcAft>
                <a:spcPts val="0"/>
              </a:spcAft>
              <a:buNone/>
              <a:defRPr sz="1300">
                <a:solidFill>
                  <a:srgbClr val="FFFFFF"/>
                </a:solidFill>
              </a:defRPr>
            </a:lvl9pPr>
          </a:lstStyle>
          <a:p>
            <a:endParaRPr/>
          </a:p>
        </p:txBody>
      </p:sp>
      <p:sp>
        <p:nvSpPr>
          <p:cNvPr id="465" name="Google Shape;465;p18"/>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p:nvPr/>
        </p:nvSpPr>
        <p:spPr>
          <a:xfrm>
            <a:off x="721337" y="4762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8"/>
          <p:cNvSpPr/>
          <p:nvPr/>
        </p:nvSpPr>
        <p:spPr>
          <a:xfrm>
            <a:off x="3445207" y="4762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8"/>
          <p:cNvSpPr/>
          <p:nvPr/>
        </p:nvSpPr>
        <p:spPr>
          <a:xfrm>
            <a:off x="6226749" y="4762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69"/>
        <p:cNvGrpSpPr/>
        <p:nvPr/>
      </p:nvGrpSpPr>
      <p:grpSpPr>
        <a:xfrm>
          <a:off x="0" y="0"/>
          <a:ext cx="0" cy="0"/>
          <a:chOff x="0" y="0"/>
          <a:chExt cx="0" cy="0"/>
        </a:xfrm>
      </p:grpSpPr>
      <p:sp>
        <p:nvSpPr>
          <p:cNvPr id="470" name="Google Shape;470;p19"/>
          <p:cNvSpPr/>
          <p:nvPr/>
        </p:nvSpPr>
        <p:spPr>
          <a:xfrm flipH="1">
            <a:off x="0" y="-78"/>
            <a:ext cx="9144000" cy="51390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72" name="Google Shape;472;p19"/>
          <p:cNvSpPr txBox="1">
            <a:spLocks noGrp="1"/>
          </p:cNvSpPr>
          <p:nvPr>
            <p:ph type="subTitle" idx="1"/>
          </p:nvPr>
        </p:nvSpPr>
        <p:spPr>
          <a:xfrm>
            <a:off x="2669031" y="1419404"/>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a:endParaRPr/>
          </a:p>
        </p:txBody>
      </p:sp>
      <p:sp>
        <p:nvSpPr>
          <p:cNvPr id="473" name="Google Shape;473;p19"/>
          <p:cNvSpPr txBox="1">
            <a:spLocks noGrp="1"/>
          </p:cNvSpPr>
          <p:nvPr>
            <p:ph type="subTitle" idx="2"/>
          </p:nvPr>
        </p:nvSpPr>
        <p:spPr>
          <a:xfrm>
            <a:off x="6240931" y="1419404"/>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a:endParaRPr/>
          </a:p>
        </p:txBody>
      </p:sp>
      <p:sp>
        <p:nvSpPr>
          <p:cNvPr id="474" name="Google Shape;474;p19"/>
          <p:cNvSpPr txBox="1">
            <a:spLocks noGrp="1"/>
          </p:cNvSpPr>
          <p:nvPr>
            <p:ph type="subTitle" idx="3"/>
          </p:nvPr>
        </p:nvSpPr>
        <p:spPr>
          <a:xfrm>
            <a:off x="1500077" y="2082239"/>
            <a:ext cx="2587800" cy="63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475" name="Google Shape;475;p19"/>
          <p:cNvSpPr txBox="1">
            <a:spLocks noGrp="1"/>
          </p:cNvSpPr>
          <p:nvPr>
            <p:ph type="subTitle" idx="4"/>
          </p:nvPr>
        </p:nvSpPr>
        <p:spPr>
          <a:xfrm>
            <a:off x="5072030" y="2084832"/>
            <a:ext cx="2587800" cy="63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476" name="Google Shape;476;p19"/>
          <p:cNvSpPr txBox="1">
            <a:spLocks noGrp="1"/>
          </p:cNvSpPr>
          <p:nvPr>
            <p:ph type="subTitle" idx="5"/>
          </p:nvPr>
        </p:nvSpPr>
        <p:spPr>
          <a:xfrm>
            <a:off x="2671996" y="3107210"/>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a:endParaRPr/>
          </a:p>
        </p:txBody>
      </p:sp>
      <p:sp>
        <p:nvSpPr>
          <p:cNvPr id="477" name="Google Shape;477;p19"/>
          <p:cNvSpPr txBox="1">
            <a:spLocks noGrp="1"/>
          </p:cNvSpPr>
          <p:nvPr>
            <p:ph type="subTitle" idx="6"/>
          </p:nvPr>
        </p:nvSpPr>
        <p:spPr>
          <a:xfrm>
            <a:off x="5072030" y="3749040"/>
            <a:ext cx="25878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478" name="Google Shape;478;p19"/>
          <p:cNvSpPr txBox="1">
            <a:spLocks noGrp="1"/>
          </p:cNvSpPr>
          <p:nvPr>
            <p:ph type="subTitle" idx="7"/>
          </p:nvPr>
        </p:nvSpPr>
        <p:spPr>
          <a:xfrm>
            <a:off x="1500077" y="3752989"/>
            <a:ext cx="25878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479" name="Google Shape;479;p19"/>
          <p:cNvSpPr txBox="1">
            <a:spLocks noGrp="1"/>
          </p:cNvSpPr>
          <p:nvPr>
            <p:ph type="subTitle" idx="8"/>
          </p:nvPr>
        </p:nvSpPr>
        <p:spPr>
          <a:xfrm>
            <a:off x="6244953" y="3107210"/>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a:endParaRPr/>
          </a:p>
        </p:txBody>
      </p:sp>
      <p:grpSp>
        <p:nvGrpSpPr>
          <p:cNvPr id="480" name="Google Shape;480;p19"/>
          <p:cNvGrpSpPr/>
          <p:nvPr/>
        </p:nvGrpSpPr>
        <p:grpSpPr>
          <a:xfrm rot="-748857">
            <a:off x="7169336" y="3604972"/>
            <a:ext cx="2411057" cy="1590264"/>
            <a:chOff x="7513054" y="3864348"/>
            <a:chExt cx="2411225" cy="1590375"/>
          </a:xfrm>
        </p:grpSpPr>
        <p:sp>
          <p:nvSpPr>
            <p:cNvPr id="481" name="Google Shape;481;p19"/>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19"/>
          <p:cNvSpPr txBox="1">
            <a:spLocks noGrp="1"/>
          </p:cNvSpPr>
          <p:nvPr>
            <p:ph type="title" idx="9" hasCustomPrompt="1"/>
          </p:nvPr>
        </p:nvSpPr>
        <p:spPr>
          <a:xfrm>
            <a:off x="1495488" y="14194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4" name="Google Shape;484;p19"/>
          <p:cNvSpPr txBox="1">
            <a:spLocks noGrp="1"/>
          </p:cNvSpPr>
          <p:nvPr>
            <p:ph type="title" idx="13" hasCustomPrompt="1"/>
          </p:nvPr>
        </p:nvSpPr>
        <p:spPr>
          <a:xfrm>
            <a:off x="1495488" y="31072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5" name="Google Shape;485;p19"/>
          <p:cNvSpPr txBox="1">
            <a:spLocks noGrp="1"/>
          </p:cNvSpPr>
          <p:nvPr>
            <p:ph type="title" idx="14" hasCustomPrompt="1"/>
          </p:nvPr>
        </p:nvSpPr>
        <p:spPr>
          <a:xfrm>
            <a:off x="5069200" y="14194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6" name="Google Shape;486;p19"/>
          <p:cNvSpPr txBox="1">
            <a:spLocks noGrp="1"/>
          </p:cNvSpPr>
          <p:nvPr>
            <p:ph type="title" idx="15" hasCustomPrompt="1"/>
          </p:nvPr>
        </p:nvSpPr>
        <p:spPr>
          <a:xfrm>
            <a:off x="5069200" y="31072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Picture">
  <p:cSld name="BLANK_1_1">
    <p:bg>
      <p:bgPr>
        <a:solidFill>
          <a:schemeClr val="accent4"/>
        </a:solidFill>
        <a:effectLst/>
      </p:bgPr>
    </p:bg>
    <p:spTree>
      <p:nvGrpSpPr>
        <p:cNvPr id="1" name="Shape 487"/>
        <p:cNvGrpSpPr/>
        <p:nvPr/>
      </p:nvGrpSpPr>
      <p:grpSpPr>
        <a:xfrm>
          <a:off x="0" y="0"/>
          <a:ext cx="0" cy="0"/>
          <a:chOff x="0" y="0"/>
          <a:chExt cx="0" cy="0"/>
        </a:xfrm>
      </p:grpSpPr>
      <p:sp>
        <p:nvSpPr>
          <p:cNvPr id="488" name="Google Shape;488;p20"/>
          <p:cNvSpPr/>
          <p:nvPr/>
        </p:nvSpPr>
        <p:spPr>
          <a:xfrm rot="10800000" flipH="1">
            <a:off x="-17150" y="4050"/>
            <a:ext cx="9186900" cy="5166000"/>
          </a:xfrm>
          <a:prstGeom prst="rect">
            <a:avLst/>
          </a:prstGeom>
          <a:solidFill>
            <a:srgbClr val="00ABB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txBox="1">
            <a:spLocks noGrp="1"/>
          </p:cNvSpPr>
          <p:nvPr>
            <p:ph type="title"/>
          </p:nvPr>
        </p:nvSpPr>
        <p:spPr>
          <a:xfrm>
            <a:off x="3205675" y="844300"/>
            <a:ext cx="5225100" cy="35748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5000"/>
            </a:lvl1pPr>
            <a:lvl2pPr lvl="1" algn="r">
              <a:spcBef>
                <a:spcPts val="0"/>
              </a:spcBef>
              <a:spcAft>
                <a:spcPts val="0"/>
              </a:spcAft>
              <a:buNone/>
              <a:defRPr sz="5000"/>
            </a:lvl2pPr>
            <a:lvl3pPr lvl="2" algn="r">
              <a:spcBef>
                <a:spcPts val="0"/>
              </a:spcBef>
              <a:spcAft>
                <a:spcPts val="0"/>
              </a:spcAft>
              <a:buNone/>
              <a:defRPr sz="5000"/>
            </a:lvl3pPr>
            <a:lvl4pPr lvl="3" algn="r">
              <a:spcBef>
                <a:spcPts val="0"/>
              </a:spcBef>
              <a:spcAft>
                <a:spcPts val="0"/>
              </a:spcAft>
              <a:buNone/>
              <a:defRPr sz="5000"/>
            </a:lvl4pPr>
            <a:lvl5pPr lvl="4" algn="r">
              <a:spcBef>
                <a:spcPts val="0"/>
              </a:spcBef>
              <a:spcAft>
                <a:spcPts val="0"/>
              </a:spcAft>
              <a:buNone/>
              <a:defRPr sz="5000"/>
            </a:lvl5pPr>
            <a:lvl6pPr lvl="5" algn="r">
              <a:spcBef>
                <a:spcPts val="0"/>
              </a:spcBef>
              <a:spcAft>
                <a:spcPts val="0"/>
              </a:spcAft>
              <a:buNone/>
              <a:defRPr sz="5000"/>
            </a:lvl6pPr>
            <a:lvl7pPr lvl="6" algn="r">
              <a:spcBef>
                <a:spcPts val="0"/>
              </a:spcBef>
              <a:spcAft>
                <a:spcPts val="0"/>
              </a:spcAft>
              <a:buNone/>
              <a:defRPr sz="5000"/>
            </a:lvl7pPr>
            <a:lvl8pPr lvl="7" algn="r">
              <a:spcBef>
                <a:spcPts val="0"/>
              </a:spcBef>
              <a:spcAft>
                <a:spcPts val="0"/>
              </a:spcAft>
              <a:buNone/>
              <a:defRPr sz="5000"/>
            </a:lvl8pPr>
            <a:lvl9pPr lvl="8" algn="r">
              <a:spcBef>
                <a:spcPts val="0"/>
              </a:spcBef>
              <a:spcAft>
                <a:spcPts val="0"/>
              </a:spcAft>
              <a:buNone/>
              <a:defRPr sz="5000"/>
            </a:lvl9pPr>
          </a:lstStyle>
          <a:p>
            <a:endParaRPr/>
          </a:p>
        </p:txBody>
      </p:sp>
      <p:grpSp>
        <p:nvGrpSpPr>
          <p:cNvPr id="490" name="Google Shape;490;p20"/>
          <p:cNvGrpSpPr/>
          <p:nvPr/>
        </p:nvGrpSpPr>
        <p:grpSpPr>
          <a:xfrm>
            <a:off x="0" y="-4175"/>
            <a:ext cx="1838250" cy="5155625"/>
            <a:chOff x="0" y="-4175"/>
            <a:chExt cx="1838250" cy="5155625"/>
          </a:xfrm>
        </p:grpSpPr>
        <p:sp>
          <p:nvSpPr>
            <p:cNvPr id="491" name="Google Shape;491;p20"/>
            <p:cNvSpPr/>
            <p:nvPr/>
          </p:nvSpPr>
          <p:spPr>
            <a:xfrm>
              <a:off x="0" y="7950"/>
              <a:ext cx="713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704850" y="-4175"/>
              <a:ext cx="11334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subTitle" idx="1"/>
          </p:nvPr>
        </p:nvSpPr>
        <p:spPr>
          <a:xfrm>
            <a:off x="876875" y="1534538"/>
            <a:ext cx="3039000" cy="10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txBox="1">
            <a:spLocks noGrp="1"/>
          </p:cNvSpPr>
          <p:nvPr>
            <p:ph type="title" hasCustomPrompt="1"/>
          </p:nvPr>
        </p:nvSpPr>
        <p:spPr>
          <a:xfrm>
            <a:off x="1808700" y="596814"/>
            <a:ext cx="1194600" cy="69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3"/>
          <p:cNvSpPr/>
          <p:nvPr/>
        </p:nvSpPr>
        <p:spPr>
          <a:xfrm>
            <a:off x="131999" y="4154250"/>
            <a:ext cx="4548000" cy="22212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1">
  <p:cSld name="BLANK_1_1_1">
    <p:spTree>
      <p:nvGrpSpPr>
        <p:cNvPr id="1" name="Shape 493"/>
        <p:cNvGrpSpPr/>
        <p:nvPr/>
      </p:nvGrpSpPr>
      <p:grpSpPr>
        <a:xfrm>
          <a:off x="0" y="0"/>
          <a:ext cx="0" cy="0"/>
          <a:chOff x="0" y="0"/>
          <a:chExt cx="0" cy="0"/>
        </a:xfrm>
      </p:grpSpPr>
      <p:sp>
        <p:nvSpPr>
          <p:cNvPr id="494" name="Google Shape;494;p21"/>
          <p:cNvSpPr/>
          <p:nvPr/>
        </p:nvSpPr>
        <p:spPr>
          <a:xfrm flipH="1">
            <a:off x="0" y="-78"/>
            <a:ext cx="9144000" cy="51390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1"/>
          <p:cNvGrpSpPr/>
          <p:nvPr/>
        </p:nvGrpSpPr>
        <p:grpSpPr>
          <a:xfrm rot="-748857">
            <a:off x="7169336" y="3604972"/>
            <a:ext cx="2411057" cy="1590264"/>
            <a:chOff x="7513054" y="3864348"/>
            <a:chExt cx="2411225" cy="1590375"/>
          </a:xfrm>
        </p:grpSpPr>
        <p:sp>
          <p:nvSpPr>
            <p:cNvPr id="496" name="Google Shape;496;p21"/>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1"/>
          <p:cNvSpPr txBox="1">
            <a:spLocks noGrp="1"/>
          </p:cNvSpPr>
          <p:nvPr>
            <p:ph type="title"/>
          </p:nvPr>
        </p:nvSpPr>
        <p:spPr>
          <a:xfrm>
            <a:off x="713232" y="392069"/>
            <a:ext cx="7717500" cy="576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2">
  <p:cSld name="BLANK_1_1_1_1">
    <p:spTree>
      <p:nvGrpSpPr>
        <p:cNvPr id="1" name="Shape 499"/>
        <p:cNvGrpSpPr/>
        <p:nvPr/>
      </p:nvGrpSpPr>
      <p:grpSpPr>
        <a:xfrm>
          <a:off x="0" y="0"/>
          <a:ext cx="0" cy="0"/>
          <a:chOff x="0" y="0"/>
          <a:chExt cx="0" cy="0"/>
        </a:xfrm>
      </p:grpSpPr>
      <p:sp>
        <p:nvSpPr>
          <p:cNvPr id="500" name="Google Shape;500;p22"/>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rot="3327516" flipH="1">
            <a:off x="-5058893" y="1943348"/>
            <a:ext cx="8724844" cy="3908818"/>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ly Title 3">
  <p:cSld name="BLANK_1_1_1_1_1_2">
    <p:spTree>
      <p:nvGrpSpPr>
        <p:cNvPr id="1" name="Shape 503"/>
        <p:cNvGrpSpPr/>
        <p:nvPr/>
      </p:nvGrpSpPr>
      <p:grpSpPr>
        <a:xfrm>
          <a:off x="0" y="0"/>
          <a:ext cx="0" cy="0"/>
          <a:chOff x="0" y="0"/>
          <a:chExt cx="0" cy="0"/>
        </a:xfrm>
      </p:grpSpPr>
      <p:sp>
        <p:nvSpPr>
          <p:cNvPr id="504" name="Google Shape;504;p23"/>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505" name="Google Shape;505;p23"/>
          <p:cNvSpPr/>
          <p:nvPr/>
        </p:nvSpPr>
        <p:spPr>
          <a:xfrm rot="3327516" flipH="1">
            <a:off x="5667607" y="-1414902"/>
            <a:ext cx="8724844" cy="3908818"/>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3"/>
          <p:cNvSpPr/>
          <p:nvPr/>
        </p:nvSpPr>
        <p:spPr>
          <a:xfrm>
            <a:off x="713218" y="4697175"/>
            <a:ext cx="35571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3"/>
          <p:cNvSpPr/>
          <p:nvPr/>
        </p:nvSpPr>
        <p:spPr>
          <a:xfrm>
            <a:off x="4873514" y="4697175"/>
            <a:ext cx="35571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ly Title 4">
  <p:cSld name="BLANK_1_1_1_1_1_2_1">
    <p:spTree>
      <p:nvGrpSpPr>
        <p:cNvPr id="1" name="Shape 508"/>
        <p:cNvGrpSpPr/>
        <p:nvPr/>
      </p:nvGrpSpPr>
      <p:grpSpPr>
        <a:xfrm>
          <a:off x="0" y="0"/>
          <a:ext cx="0" cy="0"/>
          <a:chOff x="0" y="0"/>
          <a:chExt cx="0" cy="0"/>
        </a:xfrm>
      </p:grpSpPr>
      <p:sp>
        <p:nvSpPr>
          <p:cNvPr id="509" name="Google Shape;509;p24"/>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511" name="Google Shape;511;p24"/>
          <p:cNvSpPr/>
          <p:nvPr/>
        </p:nvSpPr>
        <p:spPr>
          <a:xfrm>
            <a:off x="2750" y="4599424"/>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Numbers">
  <p:cSld name="BLANK_1_1_1_1_1_1">
    <p:spTree>
      <p:nvGrpSpPr>
        <p:cNvPr id="1" name="Shape 512"/>
        <p:cNvGrpSpPr/>
        <p:nvPr/>
      </p:nvGrpSpPr>
      <p:grpSpPr>
        <a:xfrm>
          <a:off x="0" y="0"/>
          <a:ext cx="0" cy="0"/>
          <a:chOff x="0" y="0"/>
          <a:chExt cx="0" cy="0"/>
        </a:xfrm>
      </p:grpSpPr>
      <p:sp>
        <p:nvSpPr>
          <p:cNvPr id="513" name="Google Shape;513;p25"/>
          <p:cNvSpPr/>
          <p:nvPr/>
        </p:nvSpPr>
        <p:spPr>
          <a:xfrm>
            <a:off x="7950" y="4597900"/>
            <a:ext cx="9144000" cy="540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txBox="1">
            <a:spLocks noGrp="1"/>
          </p:cNvSpPr>
          <p:nvPr>
            <p:ph type="title"/>
          </p:nvPr>
        </p:nvSpPr>
        <p:spPr>
          <a:xfrm>
            <a:off x="713232" y="374904"/>
            <a:ext cx="7717500" cy="576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15" name="Google Shape;515;p25"/>
          <p:cNvSpPr txBox="1">
            <a:spLocks noGrp="1"/>
          </p:cNvSpPr>
          <p:nvPr>
            <p:ph type="subTitle" idx="1"/>
          </p:nvPr>
        </p:nvSpPr>
        <p:spPr>
          <a:xfrm>
            <a:off x="5290900" y="1979922"/>
            <a:ext cx="1828800" cy="64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solidFill>
                  <a:srgbClr val="FFFFFF"/>
                </a:solidFill>
              </a:defRPr>
            </a:lvl1pPr>
            <a:lvl2pPr lvl="1">
              <a:lnSpc>
                <a:spcPct val="100000"/>
              </a:lnSpc>
              <a:spcBef>
                <a:spcPts val="0"/>
              </a:spcBef>
              <a:spcAft>
                <a:spcPts val="0"/>
              </a:spcAft>
              <a:buNone/>
              <a:defRPr>
                <a:solidFill>
                  <a:srgbClr val="FFFFFF"/>
                </a:solidFill>
              </a:defRPr>
            </a:lvl2pPr>
            <a:lvl3pPr lvl="2">
              <a:lnSpc>
                <a:spcPct val="100000"/>
              </a:lnSpc>
              <a:spcBef>
                <a:spcPts val="0"/>
              </a:spcBef>
              <a:spcAft>
                <a:spcPts val="0"/>
              </a:spcAft>
              <a:buNone/>
              <a:defRPr>
                <a:solidFill>
                  <a:srgbClr val="FFFFFF"/>
                </a:solidFill>
              </a:defRPr>
            </a:lvl3pPr>
            <a:lvl4pPr lvl="3">
              <a:lnSpc>
                <a:spcPct val="100000"/>
              </a:lnSpc>
              <a:spcBef>
                <a:spcPts val="0"/>
              </a:spcBef>
              <a:spcAft>
                <a:spcPts val="0"/>
              </a:spcAft>
              <a:buNone/>
              <a:defRPr>
                <a:solidFill>
                  <a:srgbClr val="FFFFFF"/>
                </a:solidFill>
              </a:defRPr>
            </a:lvl4pPr>
            <a:lvl5pPr lvl="4">
              <a:lnSpc>
                <a:spcPct val="100000"/>
              </a:lnSpc>
              <a:spcBef>
                <a:spcPts val="0"/>
              </a:spcBef>
              <a:spcAft>
                <a:spcPts val="0"/>
              </a:spcAft>
              <a:buNone/>
              <a:defRPr>
                <a:solidFill>
                  <a:srgbClr val="FFFFFF"/>
                </a:solidFill>
              </a:defRPr>
            </a:lvl5pPr>
            <a:lvl6pPr lvl="5">
              <a:lnSpc>
                <a:spcPct val="100000"/>
              </a:lnSpc>
              <a:spcBef>
                <a:spcPts val="0"/>
              </a:spcBef>
              <a:spcAft>
                <a:spcPts val="0"/>
              </a:spcAft>
              <a:buNone/>
              <a:defRPr>
                <a:solidFill>
                  <a:srgbClr val="FFFFFF"/>
                </a:solidFill>
              </a:defRPr>
            </a:lvl6pPr>
            <a:lvl7pPr lvl="6">
              <a:lnSpc>
                <a:spcPct val="100000"/>
              </a:lnSpc>
              <a:spcBef>
                <a:spcPts val="0"/>
              </a:spcBef>
              <a:spcAft>
                <a:spcPts val="0"/>
              </a:spcAft>
              <a:buNone/>
              <a:defRPr>
                <a:solidFill>
                  <a:srgbClr val="FFFFFF"/>
                </a:solidFill>
              </a:defRPr>
            </a:lvl7pPr>
            <a:lvl8pPr lvl="7">
              <a:lnSpc>
                <a:spcPct val="100000"/>
              </a:lnSpc>
              <a:spcBef>
                <a:spcPts val="0"/>
              </a:spcBef>
              <a:spcAft>
                <a:spcPts val="0"/>
              </a:spcAft>
              <a:buNone/>
              <a:defRPr>
                <a:solidFill>
                  <a:srgbClr val="FFFFFF"/>
                </a:solidFill>
              </a:defRPr>
            </a:lvl8pPr>
            <a:lvl9pPr lvl="8">
              <a:lnSpc>
                <a:spcPct val="100000"/>
              </a:lnSpc>
              <a:spcBef>
                <a:spcPts val="0"/>
              </a:spcBef>
              <a:spcAft>
                <a:spcPts val="0"/>
              </a:spcAft>
              <a:buNone/>
              <a:defRPr>
                <a:solidFill>
                  <a:srgbClr val="FFFFFF"/>
                </a:solidFill>
              </a:defRPr>
            </a:lvl9pPr>
          </a:lstStyle>
          <a:p>
            <a:endParaRPr/>
          </a:p>
        </p:txBody>
      </p:sp>
      <p:sp>
        <p:nvSpPr>
          <p:cNvPr id="516" name="Google Shape;516;p25"/>
          <p:cNvSpPr txBox="1">
            <a:spLocks noGrp="1"/>
          </p:cNvSpPr>
          <p:nvPr>
            <p:ph type="subTitle" idx="2"/>
          </p:nvPr>
        </p:nvSpPr>
        <p:spPr>
          <a:xfrm>
            <a:off x="720739" y="3834325"/>
            <a:ext cx="41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defRPr>
            </a:lvl1pPr>
            <a:lvl2pPr lvl="1" rtl="0">
              <a:spcBef>
                <a:spcPts val="1600"/>
              </a:spcBef>
              <a:spcAft>
                <a:spcPts val="0"/>
              </a:spcAft>
              <a:buNone/>
              <a:defRPr sz="1200">
                <a:solidFill>
                  <a:srgbClr val="FFFFFF"/>
                </a:solidFill>
              </a:defRPr>
            </a:lvl2pPr>
            <a:lvl3pPr lvl="2" rtl="0">
              <a:spcBef>
                <a:spcPts val="1600"/>
              </a:spcBef>
              <a:spcAft>
                <a:spcPts val="0"/>
              </a:spcAft>
              <a:buNone/>
              <a:defRPr sz="1200">
                <a:solidFill>
                  <a:srgbClr val="FFFFFF"/>
                </a:solidFill>
              </a:defRPr>
            </a:lvl3pPr>
            <a:lvl4pPr lvl="3" rtl="0">
              <a:spcBef>
                <a:spcPts val="1600"/>
              </a:spcBef>
              <a:spcAft>
                <a:spcPts val="0"/>
              </a:spcAft>
              <a:buNone/>
              <a:defRPr sz="1200">
                <a:solidFill>
                  <a:srgbClr val="FFFFFF"/>
                </a:solidFill>
              </a:defRPr>
            </a:lvl4pPr>
            <a:lvl5pPr lvl="4" rtl="0">
              <a:spcBef>
                <a:spcPts val="1600"/>
              </a:spcBef>
              <a:spcAft>
                <a:spcPts val="0"/>
              </a:spcAft>
              <a:buNone/>
              <a:defRPr sz="1200">
                <a:solidFill>
                  <a:srgbClr val="FFFFFF"/>
                </a:solidFill>
              </a:defRPr>
            </a:lvl5pPr>
            <a:lvl6pPr lvl="5" rtl="0">
              <a:spcBef>
                <a:spcPts val="1600"/>
              </a:spcBef>
              <a:spcAft>
                <a:spcPts val="0"/>
              </a:spcAft>
              <a:buNone/>
              <a:defRPr sz="1200">
                <a:solidFill>
                  <a:srgbClr val="FFFFFF"/>
                </a:solidFill>
              </a:defRPr>
            </a:lvl6pPr>
            <a:lvl7pPr lvl="6" rtl="0">
              <a:spcBef>
                <a:spcPts val="1600"/>
              </a:spcBef>
              <a:spcAft>
                <a:spcPts val="0"/>
              </a:spcAft>
              <a:buNone/>
              <a:defRPr sz="1200">
                <a:solidFill>
                  <a:srgbClr val="FFFFFF"/>
                </a:solidFill>
              </a:defRPr>
            </a:lvl7pPr>
            <a:lvl8pPr lvl="7" rtl="0">
              <a:spcBef>
                <a:spcPts val="1600"/>
              </a:spcBef>
              <a:spcAft>
                <a:spcPts val="0"/>
              </a:spcAft>
              <a:buNone/>
              <a:defRPr sz="1200">
                <a:solidFill>
                  <a:srgbClr val="FFFFFF"/>
                </a:solidFill>
              </a:defRPr>
            </a:lvl8pPr>
            <a:lvl9pPr lvl="8" rtl="0">
              <a:spcBef>
                <a:spcPts val="1600"/>
              </a:spcBef>
              <a:spcAft>
                <a:spcPts val="1600"/>
              </a:spcAft>
              <a:buNone/>
              <a:defRPr sz="1200">
                <a:solidFill>
                  <a:srgbClr val="FFFFFF"/>
                </a:solidFill>
              </a:defRPr>
            </a:lvl9pPr>
          </a:lstStyle>
          <a:p>
            <a:endParaRPr/>
          </a:p>
        </p:txBody>
      </p:sp>
      <p:sp>
        <p:nvSpPr>
          <p:cNvPr id="517" name="Google Shape;517;p25"/>
          <p:cNvSpPr txBox="1">
            <a:spLocks noGrp="1"/>
          </p:cNvSpPr>
          <p:nvPr>
            <p:ph type="subTitle" idx="3"/>
          </p:nvPr>
        </p:nvSpPr>
        <p:spPr>
          <a:xfrm>
            <a:off x="5286377" y="3359276"/>
            <a:ext cx="18288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518" name="Google Shape;518;p25"/>
          <p:cNvSpPr txBox="1">
            <a:spLocks noGrp="1"/>
          </p:cNvSpPr>
          <p:nvPr>
            <p:ph type="title" idx="4" hasCustomPrompt="1"/>
          </p:nvPr>
        </p:nvSpPr>
        <p:spPr>
          <a:xfrm>
            <a:off x="5290529" y="1359570"/>
            <a:ext cx="2099400" cy="576000"/>
          </a:xfrm>
          <a:prstGeom prst="rect">
            <a:avLst/>
          </a:prstGeom>
          <a:solidFill>
            <a:srgbClr val="E83D3D"/>
          </a:solidFill>
        </p:spPr>
        <p:txBody>
          <a:bodyPr spcFirstLastPara="1" wrap="square" lIns="91425" tIns="91425" rIns="91425" bIns="91425" anchor="ctr" anchorCtr="0">
            <a:noAutofit/>
          </a:bodyPr>
          <a:lstStyle>
            <a:lvl1pPr lvl="0" rtl="0">
              <a:spcBef>
                <a:spcPts val="0"/>
              </a:spcBef>
              <a:spcAft>
                <a:spcPts val="0"/>
              </a:spcAft>
              <a:buSzPts val="12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9" name="Google Shape;519;p25"/>
          <p:cNvSpPr txBox="1">
            <a:spLocks noGrp="1"/>
          </p:cNvSpPr>
          <p:nvPr>
            <p:ph type="title" idx="5" hasCustomPrompt="1"/>
          </p:nvPr>
        </p:nvSpPr>
        <p:spPr>
          <a:xfrm>
            <a:off x="5286375" y="2739545"/>
            <a:ext cx="1144800" cy="5760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12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0" name="Google Shape;520;p25"/>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5">
  <p:cSld name="BLANK_1_1_1_1_1_1_1">
    <p:spTree>
      <p:nvGrpSpPr>
        <p:cNvPr id="1" name="Shape 521"/>
        <p:cNvGrpSpPr/>
        <p:nvPr/>
      </p:nvGrpSpPr>
      <p:grpSpPr>
        <a:xfrm>
          <a:off x="0" y="0"/>
          <a:ext cx="0" cy="0"/>
          <a:chOff x="0" y="0"/>
          <a:chExt cx="0" cy="0"/>
        </a:xfrm>
      </p:grpSpPr>
      <p:sp>
        <p:nvSpPr>
          <p:cNvPr id="522" name="Google Shape;522;p26"/>
          <p:cNvSpPr/>
          <p:nvPr/>
        </p:nvSpPr>
        <p:spPr>
          <a:xfrm>
            <a:off x="-38100" y="0"/>
            <a:ext cx="9220200" cy="1311600"/>
          </a:xfrm>
          <a:prstGeom prst="rect">
            <a:avLst/>
          </a:pr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0" y="387100"/>
            <a:ext cx="9898655" cy="1084938"/>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CEB2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26"/>
          <p:cNvGrpSpPr/>
          <p:nvPr/>
        </p:nvGrpSpPr>
        <p:grpSpPr>
          <a:xfrm>
            <a:off x="4330675" y="950122"/>
            <a:ext cx="1020000" cy="753600"/>
            <a:chOff x="4330675" y="950122"/>
            <a:chExt cx="1020000" cy="753600"/>
          </a:xfrm>
        </p:grpSpPr>
        <p:sp>
          <p:nvSpPr>
            <p:cNvPr id="525" name="Google Shape;525;p26"/>
            <p:cNvSpPr/>
            <p:nvPr/>
          </p:nvSpPr>
          <p:spPr>
            <a:xfrm rot="5400000">
              <a:off x="4463875" y="816922"/>
              <a:ext cx="753600" cy="1020000"/>
            </a:xfrm>
            <a:prstGeom prst="pie">
              <a:avLst>
                <a:gd name="adj1" fmla="val 5366625"/>
                <a:gd name="adj2" fmla="val 1623226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26" name="Google Shape;526;p26"/>
            <p:cNvSpPr/>
            <p:nvPr/>
          </p:nvSpPr>
          <p:spPr>
            <a:xfrm rot="5400000">
              <a:off x="4545875" y="869375"/>
              <a:ext cx="588300" cy="883200"/>
            </a:xfrm>
            <a:prstGeom prst="pie">
              <a:avLst>
                <a:gd name="adj1" fmla="val 5366625"/>
                <a:gd name="adj2" fmla="val 162266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527" name="Google Shape;527;p26"/>
          <p:cNvSpPr/>
          <p:nvPr/>
        </p:nvSpPr>
        <p:spPr>
          <a:xfrm>
            <a:off x="-38100" y="1311600"/>
            <a:ext cx="9220200" cy="384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26"/>
          <p:cNvGrpSpPr/>
          <p:nvPr/>
        </p:nvGrpSpPr>
        <p:grpSpPr>
          <a:xfrm>
            <a:off x="3572234" y="1304769"/>
            <a:ext cx="5009553" cy="3840746"/>
            <a:chOff x="3647700" y="1418025"/>
            <a:chExt cx="3459875" cy="3042175"/>
          </a:xfrm>
        </p:grpSpPr>
        <p:sp>
          <p:nvSpPr>
            <p:cNvPr id="529" name="Google Shape;529;p26"/>
            <p:cNvSpPr/>
            <p:nvPr/>
          </p:nvSpPr>
          <p:spPr>
            <a:xfrm>
              <a:off x="3647700" y="1418025"/>
              <a:ext cx="3459875" cy="3042175"/>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4342375" y="1462500"/>
              <a:ext cx="49000" cy="42250"/>
            </a:xfrm>
            <a:custGeom>
              <a:avLst/>
              <a:gdLst/>
              <a:ahLst/>
              <a:cxnLst/>
              <a:rect l="l" t="t" r="r" b="b"/>
              <a:pathLst>
                <a:path w="1960" h="1690" extrusionOk="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4466800" y="1509225"/>
              <a:ext cx="103025" cy="14100"/>
            </a:xfrm>
            <a:custGeom>
              <a:avLst/>
              <a:gdLst/>
              <a:ahLst/>
              <a:cxnLst/>
              <a:rect l="l" t="t" r="r" b="b"/>
              <a:pathLst>
                <a:path w="4121" h="564" extrusionOk="0">
                  <a:moveTo>
                    <a:pt x="0" y="0"/>
                  </a:moveTo>
                  <a:lnTo>
                    <a:pt x="0" y="113"/>
                  </a:lnTo>
                  <a:lnTo>
                    <a:pt x="4121" y="563"/>
                  </a:lnTo>
                  <a:lnTo>
                    <a:pt x="4121" y="47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4670575" y="1532875"/>
              <a:ext cx="103050" cy="11850"/>
            </a:xfrm>
            <a:custGeom>
              <a:avLst/>
              <a:gdLst/>
              <a:ahLst/>
              <a:cxnLst/>
              <a:rect l="l" t="t" r="r" b="b"/>
              <a:pathLst>
                <a:path w="4122" h="474" extrusionOk="0">
                  <a:moveTo>
                    <a:pt x="1" y="0"/>
                  </a:moveTo>
                  <a:lnTo>
                    <a:pt x="4121" y="473"/>
                  </a:lnTo>
                  <a:lnTo>
                    <a:pt x="4121" y="3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4877175" y="1554250"/>
              <a:ext cx="103050" cy="14100"/>
            </a:xfrm>
            <a:custGeom>
              <a:avLst/>
              <a:gdLst/>
              <a:ahLst/>
              <a:cxnLst/>
              <a:rect l="l" t="t" r="r" b="b"/>
              <a:pathLst>
                <a:path w="4122" h="564" extrusionOk="0">
                  <a:moveTo>
                    <a:pt x="1" y="1"/>
                  </a:moveTo>
                  <a:lnTo>
                    <a:pt x="4121" y="564"/>
                  </a:lnTo>
                  <a:lnTo>
                    <a:pt x="4121" y="4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5055075" y="1586900"/>
              <a:ext cx="59125" cy="44500"/>
            </a:xfrm>
            <a:custGeom>
              <a:avLst/>
              <a:gdLst/>
              <a:ahLst/>
              <a:cxnLst/>
              <a:rect l="l" t="t" r="r" b="b"/>
              <a:pathLst>
                <a:path w="2365" h="1780" extrusionOk="0">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4853525" y="1649950"/>
              <a:ext cx="100800" cy="23675"/>
            </a:xfrm>
            <a:custGeom>
              <a:avLst/>
              <a:gdLst/>
              <a:ahLst/>
              <a:cxnLst/>
              <a:rect l="l" t="t" r="r" b="b"/>
              <a:pathLst>
                <a:path w="4032" h="947" extrusionOk="0">
                  <a:moveTo>
                    <a:pt x="4032" y="1"/>
                  </a:moveTo>
                  <a:lnTo>
                    <a:pt x="1" y="947"/>
                  </a:lnTo>
                  <a:lnTo>
                    <a:pt x="4032" y="113"/>
                  </a:lnTo>
                  <a:lnTo>
                    <a:pt x="4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4652000" y="1695000"/>
              <a:ext cx="100800" cy="28175"/>
            </a:xfrm>
            <a:custGeom>
              <a:avLst/>
              <a:gdLst/>
              <a:ahLst/>
              <a:cxnLst/>
              <a:rect l="l" t="t" r="r" b="b"/>
              <a:pathLst>
                <a:path w="4032" h="1127" extrusionOk="0">
                  <a:moveTo>
                    <a:pt x="4031" y="0"/>
                  </a:moveTo>
                  <a:lnTo>
                    <a:pt x="1" y="1014"/>
                  </a:lnTo>
                  <a:lnTo>
                    <a:pt x="1" y="1126"/>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4452725" y="1746225"/>
              <a:ext cx="100775" cy="33225"/>
            </a:xfrm>
            <a:custGeom>
              <a:avLst/>
              <a:gdLst/>
              <a:ahLst/>
              <a:cxnLst/>
              <a:rect l="l" t="t" r="r" b="b"/>
              <a:pathLst>
                <a:path w="4031" h="1329" extrusionOk="0">
                  <a:moveTo>
                    <a:pt x="4031" y="0"/>
                  </a:moveTo>
                  <a:lnTo>
                    <a:pt x="0" y="1216"/>
                  </a:lnTo>
                  <a:lnTo>
                    <a:pt x="90" y="1329"/>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4264700" y="1812075"/>
              <a:ext cx="94025" cy="51825"/>
            </a:xfrm>
            <a:custGeom>
              <a:avLst/>
              <a:gdLst/>
              <a:ahLst/>
              <a:cxnLst/>
              <a:rect l="l" t="t" r="r" b="b"/>
              <a:pathLst>
                <a:path w="3761" h="2073" extrusionOk="0">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4255700" y="1945500"/>
              <a:ext cx="93475" cy="47325"/>
            </a:xfrm>
            <a:custGeom>
              <a:avLst/>
              <a:gdLst/>
              <a:ahLst/>
              <a:cxnLst/>
              <a:rect l="l" t="t" r="r" b="b"/>
              <a:pathLst>
                <a:path w="3739" h="1893" extrusionOk="0">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4447650" y="2015875"/>
              <a:ext cx="100800" cy="25925"/>
            </a:xfrm>
            <a:custGeom>
              <a:avLst/>
              <a:gdLst/>
              <a:ahLst/>
              <a:cxnLst/>
              <a:rect l="l" t="t" r="r" b="b"/>
              <a:pathLst>
                <a:path w="4032" h="1037" extrusionOk="0">
                  <a:moveTo>
                    <a:pt x="91" y="0"/>
                  </a:moveTo>
                  <a:lnTo>
                    <a:pt x="1" y="113"/>
                  </a:lnTo>
                  <a:lnTo>
                    <a:pt x="4031" y="1036"/>
                  </a:lnTo>
                  <a:lnTo>
                    <a:pt x="4031" y="94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4649750" y="2060900"/>
              <a:ext cx="103050" cy="23125"/>
            </a:xfrm>
            <a:custGeom>
              <a:avLst/>
              <a:gdLst/>
              <a:ahLst/>
              <a:cxnLst/>
              <a:rect l="l" t="t" r="r" b="b"/>
              <a:pathLst>
                <a:path w="4122" h="925" extrusionOk="0">
                  <a:moveTo>
                    <a:pt x="91" y="1"/>
                  </a:moveTo>
                  <a:lnTo>
                    <a:pt x="0" y="91"/>
                  </a:lnTo>
                  <a:lnTo>
                    <a:pt x="4031" y="924"/>
                  </a:lnTo>
                  <a:lnTo>
                    <a:pt x="4121" y="744"/>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p:cNvSpPr/>
            <p:nvPr/>
          </p:nvSpPr>
          <p:spPr>
            <a:xfrm>
              <a:off x="4853525" y="2100325"/>
              <a:ext cx="100800" cy="23650"/>
            </a:xfrm>
            <a:custGeom>
              <a:avLst/>
              <a:gdLst/>
              <a:ahLst/>
              <a:cxnLst/>
              <a:rect l="l" t="t" r="r" b="b"/>
              <a:pathLst>
                <a:path w="4032" h="946" extrusionOk="0">
                  <a:moveTo>
                    <a:pt x="1" y="0"/>
                  </a:moveTo>
                  <a:lnTo>
                    <a:pt x="1" y="203"/>
                  </a:lnTo>
                  <a:lnTo>
                    <a:pt x="4032" y="946"/>
                  </a:lnTo>
                  <a:lnTo>
                    <a:pt x="4032" y="76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6"/>
            <p:cNvSpPr/>
            <p:nvPr/>
          </p:nvSpPr>
          <p:spPr>
            <a:xfrm>
              <a:off x="5055075" y="2140275"/>
              <a:ext cx="101350" cy="25925"/>
            </a:xfrm>
            <a:custGeom>
              <a:avLst/>
              <a:gdLst/>
              <a:ahLst/>
              <a:cxnLst/>
              <a:rect l="l" t="t" r="r" b="b"/>
              <a:pathLst>
                <a:path w="4054" h="1037" extrusionOk="0">
                  <a:moveTo>
                    <a:pt x="0" y="1"/>
                  </a:moveTo>
                  <a:lnTo>
                    <a:pt x="0" y="203"/>
                  </a:lnTo>
                  <a:lnTo>
                    <a:pt x="4053" y="1037"/>
                  </a:lnTo>
                  <a:lnTo>
                    <a:pt x="4053" y="85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6"/>
            <p:cNvSpPr/>
            <p:nvPr/>
          </p:nvSpPr>
          <p:spPr>
            <a:xfrm>
              <a:off x="5257175" y="2182500"/>
              <a:ext cx="100775" cy="28175"/>
            </a:xfrm>
            <a:custGeom>
              <a:avLst/>
              <a:gdLst/>
              <a:ahLst/>
              <a:cxnLst/>
              <a:rect l="l" t="t" r="r" b="b"/>
              <a:pathLst>
                <a:path w="4031" h="1127" extrusionOk="0">
                  <a:moveTo>
                    <a:pt x="0" y="1"/>
                  </a:moveTo>
                  <a:lnTo>
                    <a:pt x="0" y="203"/>
                  </a:lnTo>
                  <a:lnTo>
                    <a:pt x="4031" y="1127"/>
                  </a:lnTo>
                  <a:lnTo>
                    <a:pt x="4031" y="94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6"/>
            <p:cNvSpPr/>
            <p:nvPr/>
          </p:nvSpPr>
          <p:spPr>
            <a:xfrm>
              <a:off x="5458700" y="2229800"/>
              <a:ext cx="100800" cy="30425"/>
            </a:xfrm>
            <a:custGeom>
              <a:avLst/>
              <a:gdLst/>
              <a:ahLst/>
              <a:cxnLst/>
              <a:rect l="l" t="t" r="r" b="b"/>
              <a:pathLst>
                <a:path w="4032" h="1217" extrusionOk="0">
                  <a:moveTo>
                    <a:pt x="0" y="0"/>
                  </a:moveTo>
                  <a:lnTo>
                    <a:pt x="0" y="180"/>
                  </a:lnTo>
                  <a:lnTo>
                    <a:pt x="3941" y="1216"/>
                  </a:lnTo>
                  <a:lnTo>
                    <a:pt x="4031" y="92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6"/>
            <p:cNvSpPr/>
            <p:nvPr/>
          </p:nvSpPr>
          <p:spPr>
            <a:xfrm>
              <a:off x="5657975" y="2278775"/>
              <a:ext cx="100800" cy="35475"/>
            </a:xfrm>
            <a:custGeom>
              <a:avLst/>
              <a:gdLst/>
              <a:ahLst/>
              <a:cxnLst/>
              <a:rect l="l" t="t" r="r" b="b"/>
              <a:pathLst>
                <a:path w="4032" h="1419" extrusionOk="0">
                  <a:moveTo>
                    <a:pt x="91" y="0"/>
                  </a:moveTo>
                  <a:lnTo>
                    <a:pt x="1" y="293"/>
                  </a:lnTo>
                  <a:lnTo>
                    <a:pt x="3941" y="1419"/>
                  </a:lnTo>
                  <a:lnTo>
                    <a:pt x="4031" y="112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p:cNvSpPr/>
            <p:nvPr/>
          </p:nvSpPr>
          <p:spPr>
            <a:xfrm>
              <a:off x="5855000" y="2337300"/>
              <a:ext cx="100800" cy="42250"/>
            </a:xfrm>
            <a:custGeom>
              <a:avLst/>
              <a:gdLst/>
              <a:ahLst/>
              <a:cxnLst/>
              <a:rect l="l" t="t" r="r" b="b"/>
              <a:pathLst>
                <a:path w="4032" h="1690" extrusionOk="0">
                  <a:moveTo>
                    <a:pt x="91" y="1"/>
                  </a:moveTo>
                  <a:lnTo>
                    <a:pt x="1" y="294"/>
                  </a:lnTo>
                  <a:lnTo>
                    <a:pt x="3942" y="1690"/>
                  </a:lnTo>
                  <a:lnTo>
                    <a:pt x="4032" y="1330"/>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p:cNvSpPr/>
            <p:nvPr/>
          </p:nvSpPr>
          <p:spPr>
            <a:xfrm>
              <a:off x="6049800" y="2407675"/>
              <a:ext cx="98525" cy="49575"/>
            </a:xfrm>
            <a:custGeom>
              <a:avLst/>
              <a:gdLst/>
              <a:ahLst/>
              <a:cxnLst/>
              <a:rect l="l" t="t" r="r" b="b"/>
              <a:pathLst>
                <a:path w="3941" h="1983" extrusionOk="0">
                  <a:moveTo>
                    <a:pt x="90" y="1"/>
                  </a:moveTo>
                  <a:lnTo>
                    <a:pt x="0" y="293"/>
                  </a:lnTo>
                  <a:lnTo>
                    <a:pt x="3761" y="1982"/>
                  </a:lnTo>
                  <a:lnTo>
                    <a:pt x="3941" y="1599"/>
                  </a:lnTo>
                  <a:lnTo>
                    <a:pt x="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a:off x="6235000" y="2494375"/>
              <a:ext cx="94025" cy="61375"/>
            </a:xfrm>
            <a:custGeom>
              <a:avLst/>
              <a:gdLst/>
              <a:ahLst/>
              <a:cxnLst/>
              <a:rect l="l" t="t" r="r" b="b"/>
              <a:pathLst>
                <a:path w="3761" h="2455" extrusionOk="0">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p:cNvSpPr/>
            <p:nvPr/>
          </p:nvSpPr>
          <p:spPr>
            <a:xfrm>
              <a:off x="6401625" y="2614275"/>
              <a:ext cx="72650" cy="86725"/>
            </a:xfrm>
            <a:custGeom>
              <a:avLst/>
              <a:gdLst/>
              <a:ahLst/>
              <a:cxnLst/>
              <a:rect l="l" t="t" r="r" b="b"/>
              <a:pathLst>
                <a:path w="2906" h="3469" extrusionOk="0">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p:nvPr/>
          </p:nvSpPr>
          <p:spPr>
            <a:xfrm>
              <a:off x="6472000" y="2797225"/>
              <a:ext cx="30425" cy="103050"/>
            </a:xfrm>
            <a:custGeom>
              <a:avLst/>
              <a:gdLst/>
              <a:ahLst/>
              <a:cxnLst/>
              <a:rect l="l" t="t" r="r" b="b"/>
              <a:pathLst>
                <a:path w="1217" h="4122" extrusionOk="0">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a:off x="6371225" y="2986950"/>
              <a:ext cx="65900" cy="94025"/>
            </a:xfrm>
            <a:custGeom>
              <a:avLst/>
              <a:gdLst/>
              <a:ahLst/>
              <a:cxnLst/>
              <a:rect l="l" t="t" r="r" b="b"/>
              <a:pathLst>
                <a:path w="2636" h="3761" extrusionOk="0">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p:cNvSpPr/>
            <p:nvPr/>
          </p:nvSpPr>
          <p:spPr>
            <a:xfrm>
              <a:off x="6244575" y="3155825"/>
              <a:ext cx="74900" cy="89550"/>
            </a:xfrm>
            <a:custGeom>
              <a:avLst/>
              <a:gdLst/>
              <a:ahLst/>
              <a:cxnLst/>
              <a:rect l="l" t="t" r="r" b="b"/>
              <a:pathLst>
                <a:path w="2996" h="3582" extrusionOk="0">
                  <a:moveTo>
                    <a:pt x="2635" y="1"/>
                  </a:moveTo>
                  <a:lnTo>
                    <a:pt x="0" y="3198"/>
                  </a:lnTo>
                  <a:lnTo>
                    <a:pt x="383" y="3581"/>
                  </a:lnTo>
                  <a:lnTo>
                    <a:pt x="2995" y="384"/>
                  </a:lnTo>
                  <a:lnTo>
                    <a:pt x="2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p:cNvSpPr/>
            <p:nvPr/>
          </p:nvSpPr>
          <p:spPr>
            <a:xfrm>
              <a:off x="6106075" y="3313450"/>
              <a:ext cx="79975" cy="86725"/>
            </a:xfrm>
            <a:custGeom>
              <a:avLst/>
              <a:gdLst/>
              <a:ahLst/>
              <a:cxnLst/>
              <a:rect l="l" t="t" r="r" b="b"/>
              <a:pathLst>
                <a:path w="3199" h="3469" extrusionOk="0">
                  <a:moveTo>
                    <a:pt x="2816" y="1"/>
                  </a:moveTo>
                  <a:lnTo>
                    <a:pt x="1" y="2996"/>
                  </a:lnTo>
                  <a:lnTo>
                    <a:pt x="384" y="3468"/>
                  </a:lnTo>
                  <a:lnTo>
                    <a:pt x="3198" y="361"/>
                  </a:lnTo>
                  <a:lnTo>
                    <a:pt x="28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a:off x="5960850" y="3463200"/>
              <a:ext cx="84450" cy="84475"/>
            </a:xfrm>
            <a:custGeom>
              <a:avLst/>
              <a:gdLst/>
              <a:ahLst/>
              <a:cxnLst/>
              <a:rect l="l" t="t" r="r" b="b"/>
              <a:pathLst>
                <a:path w="3378" h="3379" extrusionOk="0">
                  <a:moveTo>
                    <a:pt x="2905" y="0"/>
                  </a:moveTo>
                  <a:lnTo>
                    <a:pt x="0" y="2905"/>
                  </a:lnTo>
                  <a:lnTo>
                    <a:pt x="361" y="3378"/>
                  </a:lnTo>
                  <a:lnTo>
                    <a:pt x="3378" y="383"/>
                  </a:lnTo>
                  <a:lnTo>
                    <a:pt x="2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5808275" y="3606175"/>
              <a:ext cx="88975" cy="82225"/>
            </a:xfrm>
            <a:custGeom>
              <a:avLst/>
              <a:gdLst/>
              <a:ahLst/>
              <a:cxnLst/>
              <a:rect l="l" t="t" r="r" b="b"/>
              <a:pathLst>
                <a:path w="3559" h="3289" extrusionOk="0">
                  <a:moveTo>
                    <a:pt x="3086" y="1"/>
                  </a:moveTo>
                  <a:lnTo>
                    <a:pt x="1" y="2816"/>
                  </a:lnTo>
                  <a:lnTo>
                    <a:pt x="564" y="3289"/>
                  </a:lnTo>
                  <a:lnTo>
                    <a:pt x="3559" y="474"/>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5655725" y="3744675"/>
              <a:ext cx="88975" cy="84450"/>
            </a:xfrm>
            <a:custGeom>
              <a:avLst/>
              <a:gdLst/>
              <a:ahLst/>
              <a:cxnLst/>
              <a:rect l="l" t="t" r="r" b="b"/>
              <a:pathLst>
                <a:path w="3559" h="3378" extrusionOk="0">
                  <a:moveTo>
                    <a:pt x="3108" y="0"/>
                  </a:moveTo>
                  <a:lnTo>
                    <a:pt x="1" y="2725"/>
                  </a:lnTo>
                  <a:lnTo>
                    <a:pt x="474" y="3378"/>
                  </a:lnTo>
                  <a:lnTo>
                    <a:pt x="3558" y="563"/>
                  </a:lnTo>
                  <a:lnTo>
                    <a:pt x="3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5498675" y="3880900"/>
              <a:ext cx="91225" cy="82225"/>
            </a:xfrm>
            <a:custGeom>
              <a:avLst/>
              <a:gdLst/>
              <a:ahLst/>
              <a:cxnLst/>
              <a:rect l="l" t="t" r="r" b="b"/>
              <a:pathLst>
                <a:path w="3649" h="3289" extrusionOk="0">
                  <a:moveTo>
                    <a:pt x="3198" y="1"/>
                  </a:moveTo>
                  <a:lnTo>
                    <a:pt x="0" y="2725"/>
                  </a:lnTo>
                  <a:lnTo>
                    <a:pt x="563" y="3288"/>
                  </a:lnTo>
                  <a:lnTo>
                    <a:pt x="3648" y="654"/>
                  </a:lnTo>
                  <a:lnTo>
                    <a:pt x="31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p:nvPr/>
          </p:nvSpPr>
          <p:spPr>
            <a:xfrm>
              <a:off x="5339350" y="4014325"/>
              <a:ext cx="93475" cy="82200"/>
            </a:xfrm>
            <a:custGeom>
              <a:avLst/>
              <a:gdLst/>
              <a:ahLst/>
              <a:cxnLst/>
              <a:rect l="l" t="t" r="r" b="b"/>
              <a:pathLst>
                <a:path w="3739" h="3288" extrusionOk="0">
                  <a:moveTo>
                    <a:pt x="3176" y="0"/>
                  </a:moveTo>
                  <a:lnTo>
                    <a:pt x="1" y="2635"/>
                  </a:lnTo>
                  <a:lnTo>
                    <a:pt x="564" y="3288"/>
                  </a:lnTo>
                  <a:lnTo>
                    <a:pt x="3739" y="676"/>
                  </a:lnTo>
                  <a:lnTo>
                    <a:pt x="31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5179475" y="4146050"/>
              <a:ext cx="94050" cy="82225"/>
            </a:xfrm>
            <a:custGeom>
              <a:avLst/>
              <a:gdLst/>
              <a:ahLst/>
              <a:cxnLst/>
              <a:rect l="l" t="t" r="r" b="b"/>
              <a:pathLst>
                <a:path w="3762" h="3289" extrusionOk="0">
                  <a:moveTo>
                    <a:pt x="3198" y="0"/>
                  </a:moveTo>
                  <a:lnTo>
                    <a:pt x="1" y="2522"/>
                  </a:lnTo>
                  <a:lnTo>
                    <a:pt x="564" y="3288"/>
                  </a:lnTo>
                  <a:lnTo>
                    <a:pt x="3761" y="653"/>
                  </a:lnTo>
                  <a:lnTo>
                    <a:pt x="3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5015675" y="4272700"/>
              <a:ext cx="98525" cy="84475"/>
            </a:xfrm>
            <a:custGeom>
              <a:avLst/>
              <a:gdLst/>
              <a:ahLst/>
              <a:cxnLst/>
              <a:rect l="l" t="t" r="r" b="b"/>
              <a:pathLst>
                <a:path w="3941" h="3379" extrusionOk="0">
                  <a:moveTo>
                    <a:pt x="3265" y="1"/>
                  </a:moveTo>
                  <a:lnTo>
                    <a:pt x="0" y="2523"/>
                  </a:lnTo>
                  <a:lnTo>
                    <a:pt x="653" y="3379"/>
                  </a:lnTo>
                  <a:lnTo>
                    <a:pt x="3941" y="834"/>
                  </a:lnTo>
                  <a:lnTo>
                    <a:pt x="3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26"/>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563" name="Google Shape;563;p26"/>
          <p:cNvSpPr/>
          <p:nvPr/>
        </p:nvSpPr>
        <p:spPr>
          <a:xfrm>
            <a:off x="-5524513" y="1304775"/>
            <a:ext cx="10491379" cy="3840746"/>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7524737" y="1304775"/>
            <a:ext cx="10491379" cy="3840746"/>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3 columns 4">
  <p:cSld name="BLANK_1_1_1_1_1_1_1_1">
    <p:spTree>
      <p:nvGrpSpPr>
        <p:cNvPr id="1" name="Shape 565"/>
        <p:cNvGrpSpPr/>
        <p:nvPr/>
      </p:nvGrpSpPr>
      <p:grpSpPr>
        <a:xfrm>
          <a:off x="0" y="0"/>
          <a:ext cx="0" cy="0"/>
          <a:chOff x="0" y="0"/>
          <a:chExt cx="0" cy="0"/>
        </a:xfrm>
      </p:grpSpPr>
      <p:grpSp>
        <p:nvGrpSpPr>
          <p:cNvPr id="566" name="Google Shape;566;p27"/>
          <p:cNvGrpSpPr/>
          <p:nvPr/>
        </p:nvGrpSpPr>
        <p:grpSpPr>
          <a:xfrm>
            <a:off x="-146206" y="971560"/>
            <a:ext cx="9436379" cy="3258279"/>
            <a:chOff x="-604425" y="-5735707"/>
            <a:chExt cx="7499904" cy="2589635"/>
          </a:xfrm>
        </p:grpSpPr>
        <p:sp>
          <p:nvSpPr>
            <p:cNvPr id="567" name="Google Shape;567;p27"/>
            <p:cNvSpPr/>
            <p:nvPr/>
          </p:nvSpPr>
          <p:spPr>
            <a:xfrm>
              <a:off x="-604425" y="-5735707"/>
              <a:ext cx="7499904" cy="2410421"/>
            </a:xfrm>
            <a:custGeom>
              <a:avLst/>
              <a:gdLst/>
              <a:ahLst/>
              <a:cxnLst/>
              <a:rect l="l" t="t" r="r" b="b"/>
              <a:pathLst>
                <a:path w="97127" h="31216" extrusionOk="0">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rgbClr val="1F424C">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409685" y="-5158515"/>
              <a:ext cx="7169027" cy="2012442"/>
            </a:xfrm>
            <a:custGeom>
              <a:avLst/>
              <a:gdLst/>
              <a:ahLst/>
              <a:cxnLst/>
              <a:rect l="l" t="t" r="r" b="b"/>
              <a:pathLst>
                <a:path w="92842" h="26062" extrusionOk="0">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rgbClr val="336574">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27"/>
          <p:cNvSpPr txBox="1">
            <a:spLocks noGrp="1"/>
          </p:cNvSpPr>
          <p:nvPr>
            <p:ph type="subTitle" idx="1"/>
          </p:nvPr>
        </p:nvSpPr>
        <p:spPr>
          <a:xfrm>
            <a:off x="3561117" y="21281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570" name="Google Shape;570;p27"/>
          <p:cNvSpPr txBox="1">
            <a:spLocks noGrp="1"/>
          </p:cNvSpPr>
          <p:nvPr>
            <p:ph type="subTitle" idx="2"/>
          </p:nvPr>
        </p:nvSpPr>
        <p:spPr>
          <a:xfrm>
            <a:off x="832800" y="2730876"/>
            <a:ext cx="20847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571" name="Google Shape;571;p27"/>
          <p:cNvSpPr txBox="1">
            <a:spLocks noGrp="1"/>
          </p:cNvSpPr>
          <p:nvPr>
            <p:ph type="subTitle" idx="3"/>
          </p:nvPr>
        </p:nvSpPr>
        <p:spPr>
          <a:xfrm>
            <a:off x="829987" y="21281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572" name="Google Shape;572;p27"/>
          <p:cNvSpPr txBox="1">
            <a:spLocks noGrp="1"/>
          </p:cNvSpPr>
          <p:nvPr>
            <p:ph type="subTitle" idx="4"/>
          </p:nvPr>
        </p:nvSpPr>
        <p:spPr>
          <a:xfrm>
            <a:off x="3529960" y="2730876"/>
            <a:ext cx="20847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573" name="Google Shape;573;p27"/>
          <p:cNvSpPr txBox="1">
            <a:spLocks noGrp="1"/>
          </p:cNvSpPr>
          <p:nvPr>
            <p:ph type="subTitle" idx="5"/>
          </p:nvPr>
        </p:nvSpPr>
        <p:spPr>
          <a:xfrm>
            <a:off x="6308485" y="21281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574" name="Google Shape;574;p27"/>
          <p:cNvSpPr txBox="1">
            <a:spLocks noGrp="1"/>
          </p:cNvSpPr>
          <p:nvPr>
            <p:ph type="subTitle" idx="6"/>
          </p:nvPr>
        </p:nvSpPr>
        <p:spPr>
          <a:xfrm>
            <a:off x="6310777" y="2730876"/>
            <a:ext cx="20847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575" name="Google Shape;575;p27"/>
          <p:cNvSpPr/>
          <p:nvPr/>
        </p:nvSpPr>
        <p:spPr>
          <a:xfrm>
            <a:off x="2750" y="3961141"/>
            <a:ext cx="9144000" cy="126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 name="Google Shape;576;p27"/>
          <p:cNvCxnSpPr/>
          <p:nvPr/>
        </p:nvCxnSpPr>
        <p:spPr>
          <a:xfrm>
            <a:off x="79449" y="4593843"/>
            <a:ext cx="9269400" cy="0"/>
          </a:xfrm>
          <a:prstGeom prst="straightConnector1">
            <a:avLst/>
          </a:prstGeom>
          <a:noFill/>
          <a:ln w="152400" cap="flat" cmpd="sng">
            <a:solidFill>
              <a:schemeClr val="dk2"/>
            </a:solidFill>
            <a:prstDash val="dash"/>
            <a:round/>
            <a:headEnd type="none" w="med" len="med"/>
            <a:tailEnd type="none" w="med" len="med"/>
          </a:ln>
        </p:spPr>
      </p:cxnSp>
      <p:sp>
        <p:nvSpPr>
          <p:cNvPr id="577" name="Google Shape;577;p27"/>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2 Columns 1">
  <p:cSld name="CUSTOM">
    <p:spTree>
      <p:nvGrpSpPr>
        <p:cNvPr id="1" name="Shape 578"/>
        <p:cNvGrpSpPr/>
        <p:nvPr/>
      </p:nvGrpSpPr>
      <p:grpSpPr>
        <a:xfrm>
          <a:off x="0" y="0"/>
          <a:ext cx="0" cy="0"/>
          <a:chOff x="0" y="0"/>
          <a:chExt cx="0" cy="0"/>
        </a:xfrm>
      </p:grpSpPr>
      <p:sp>
        <p:nvSpPr>
          <p:cNvPr id="579" name="Google Shape;579;p28"/>
          <p:cNvSpPr/>
          <p:nvPr/>
        </p:nvSpPr>
        <p:spPr>
          <a:xfrm flipH="1">
            <a:off x="-682875"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81" name="Google Shape;581;p28"/>
          <p:cNvSpPr/>
          <p:nvPr/>
        </p:nvSpPr>
        <p:spPr>
          <a:xfrm>
            <a:off x="2750" y="4599424"/>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txBox="1">
            <a:spLocks noGrp="1"/>
          </p:cNvSpPr>
          <p:nvPr>
            <p:ph type="body" idx="1"/>
          </p:nvPr>
        </p:nvSpPr>
        <p:spPr>
          <a:xfrm>
            <a:off x="4584675" y="790575"/>
            <a:ext cx="3748200" cy="3796200"/>
          </a:xfrm>
          <a:prstGeom prst="rect">
            <a:avLst/>
          </a:prstGeom>
        </p:spPr>
        <p:txBody>
          <a:bodyPr spcFirstLastPara="1" wrap="square" lIns="91425" tIns="91425" rIns="91425" bIns="91425" anchor="b" anchorCtr="0">
            <a:noAutofit/>
          </a:bodyPr>
          <a:lstStyle>
            <a:lvl1pPr marL="457200" lvl="0" indent="-298450" rtl="0">
              <a:spcBef>
                <a:spcPts val="0"/>
              </a:spcBef>
              <a:spcAft>
                <a:spcPts val="0"/>
              </a:spcAft>
              <a:buSzPts val="1100"/>
              <a:buFont typeface="Lato"/>
              <a:buChar char="●"/>
              <a:defRPr sz="1200"/>
            </a:lvl1pPr>
            <a:lvl2pPr marL="914400" lvl="1" indent="-298450" rtl="0">
              <a:spcBef>
                <a:spcPts val="1600"/>
              </a:spcBef>
              <a:spcAft>
                <a:spcPts val="0"/>
              </a:spcAft>
              <a:buClr>
                <a:schemeClr val="lt1"/>
              </a:buClr>
              <a:buSzPts val="1100"/>
              <a:buFont typeface="Muli"/>
              <a:buChar char="○"/>
              <a:defRPr/>
            </a:lvl2pPr>
            <a:lvl3pPr marL="1371600" lvl="2" indent="-298450" rtl="0">
              <a:spcBef>
                <a:spcPts val="1600"/>
              </a:spcBef>
              <a:spcAft>
                <a:spcPts val="0"/>
              </a:spcAft>
              <a:buClr>
                <a:schemeClr val="lt1"/>
              </a:buClr>
              <a:buSzPts val="1100"/>
              <a:buFont typeface="Muli"/>
              <a:buChar char="■"/>
              <a:defRPr/>
            </a:lvl3pPr>
            <a:lvl4pPr marL="1828800" lvl="3" indent="-298450" rtl="0">
              <a:spcBef>
                <a:spcPts val="1600"/>
              </a:spcBef>
              <a:spcAft>
                <a:spcPts val="0"/>
              </a:spcAft>
              <a:buClr>
                <a:schemeClr val="lt1"/>
              </a:buClr>
              <a:buSzPts val="1100"/>
              <a:buFont typeface="Muli"/>
              <a:buChar char="●"/>
              <a:defRPr/>
            </a:lvl4pPr>
            <a:lvl5pPr marL="2286000" lvl="4" indent="-298450" rtl="0">
              <a:spcBef>
                <a:spcPts val="1600"/>
              </a:spcBef>
              <a:spcAft>
                <a:spcPts val="0"/>
              </a:spcAft>
              <a:buClr>
                <a:schemeClr val="lt1"/>
              </a:buClr>
              <a:buSzPts val="1100"/>
              <a:buFont typeface="Muli"/>
              <a:buChar char="○"/>
              <a:defRPr/>
            </a:lvl5pPr>
            <a:lvl6pPr marL="2743200" lvl="5" indent="-298450" rtl="0">
              <a:spcBef>
                <a:spcPts val="1600"/>
              </a:spcBef>
              <a:spcAft>
                <a:spcPts val="0"/>
              </a:spcAft>
              <a:buClr>
                <a:schemeClr val="lt1"/>
              </a:buClr>
              <a:buSzPts val="1100"/>
              <a:buFont typeface="Muli"/>
              <a:buChar char="■"/>
              <a:defRPr/>
            </a:lvl6pPr>
            <a:lvl7pPr marL="3200400" lvl="6" indent="-298450" rtl="0">
              <a:spcBef>
                <a:spcPts val="1600"/>
              </a:spcBef>
              <a:spcAft>
                <a:spcPts val="0"/>
              </a:spcAft>
              <a:buClr>
                <a:schemeClr val="lt1"/>
              </a:buClr>
              <a:buSzPts val="1100"/>
              <a:buFont typeface="Muli"/>
              <a:buChar char="●"/>
              <a:defRPr/>
            </a:lvl7pPr>
            <a:lvl8pPr marL="3657600" lvl="7" indent="-298450" rtl="0">
              <a:spcBef>
                <a:spcPts val="1600"/>
              </a:spcBef>
              <a:spcAft>
                <a:spcPts val="0"/>
              </a:spcAft>
              <a:buClr>
                <a:schemeClr val="lt1"/>
              </a:buClr>
              <a:buSzPts val="1100"/>
              <a:buFont typeface="Muli"/>
              <a:buChar char="○"/>
              <a:defRPr/>
            </a:lvl8pPr>
            <a:lvl9pPr marL="4114800" lvl="8" indent="-298450" rtl="0">
              <a:spcBef>
                <a:spcPts val="1600"/>
              </a:spcBef>
              <a:spcAft>
                <a:spcPts val="1600"/>
              </a:spcAft>
              <a:buClr>
                <a:schemeClr val="lt1"/>
              </a:buClr>
              <a:buSzPts val="1100"/>
              <a:buFont typeface="Muli"/>
              <a:buChar char="■"/>
              <a:defRPr/>
            </a:lvl9pPr>
          </a:lstStyle>
          <a:p>
            <a:endParaRPr/>
          </a:p>
        </p:txBody>
      </p:sp>
      <p:sp>
        <p:nvSpPr>
          <p:cNvPr id="583" name="Google Shape;583;p28"/>
          <p:cNvSpPr txBox="1">
            <a:spLocks noGrp="1"/>
          </p:cNvSpPr>
          <p:nvPr>
            <p:ph type="body" idx="2"/>
          </p:nvPr>
        </p:nvSpPr>
        <p:spPr>
          <a:xfrm>
            <a:off x="832600" y="790575"/>
            <a:ext cx="3748200" cy="3808800"/>
          </a:xfrm>
          <a:prstGeom prst="rect">
            <a:avLst/>
          </a:prstGeom>
        </p:spPr>
        <p:txBody>
          <a:bodyPr spcFirstLastPara="1" wrap="square" lIns="91425" tIns="91425" rIns="91425" bIns="91425" anchor="b" anchorCtr="0">
            <a:noAutofit/>
          </a:bodyPr>
          <a:lstStyle>
            <a:lvl1pPr marL="457200" lvl="0" indent="-298450" rtl="0">
              <a:spcBef>
                <a:spcPts val="0"/>
              </a:spcBef>
              <a:spcAft>
                <a:spcPts val="0"/>
              </a:spcAft>
              <a:buClr>
                <a:schemeClr val="accent2"/>
              </a:buClr>
              <a:buSzPts val="1100"/>
              <a:buFont typeface="Lato"/>
              <a:buChar char="●"/>
              <a:defRPr sz="1200"/>
            </a:lvl1pPr>
            <a:lvl2pPr marL="914400" lvl="1" indent="-298450" rtl="0">
              <a:spcBef>
                <a:spcPts val="1600"/>
              </a:spcBef>
              <a:spcAft>
                <a:spcPts val="0"/>
              </a:spcAft>
              <a:buClr>
                <a:schemeClr val="lt1"/>
              </a:buClr>
              <a:buSzPts val="1100"/>
              <a:buFont typeface="Muli"/>
              <a:buChar char="○"/>
              <a:defRPr/>
            </a:lvl2pPr>
            <a:lvl3pPr marL="1371600" lvl="2" indent="-298450" rtl="0">
              <a:spcBef>
                <a:spcPts val="1600"/>
              </a:spcBef>
              <a:spcAft>
                <a:spcPts val="0"/>
              </a:spcAft>
              <a:buClr>
                <a:schemeClr val="lt1"/>
              </a:buClr>
              <a:buSzPts val="1100"/>
              <a:buFont typeface="Muli"/>
              <a:buChar char="■"/>
              <a:defRPr/>
            </a:lvl3pPr>
            <a:lvl4pPr marL="1828800" lvl="3" indent="-298450" rtl="0">
              <a:spcBef>
                <a:spcPts val="1600"/>
              </a:spcBef>
              <a:spcAft>
                <a:spcPts val="0"/>
              </a:spcAft>
              <a:buClr>
                <a:schemeClr val="lt1"/>
              </a:buClr>
              <a:buSzPts val="1100"/>
              <a:buFont typeface="Muli"/>
              <a:buChar char="●"/>
              <a:defRPr/>
            </a:lvl4pPr>
            <a:lvl5pPr marL="2286000" lvl="4" indent="-298450" rtl="0">
              <a:spcBef>
                <a:spcPts val="1600"/>
              </a:spcBef>
              <a:spcAft>
                <a:spcPts val="0"/>
              </a:spcAft>
              <a:buClr>
                <a:schemeClr val="lt1"/>
              </a:buClr>
              <a:buSzPts val="1100"/>
              <a:buFont typeface="Muli"/>
              <a:buChar char="○"/>
              <a:defRPr/>
            </a:lvl5pPr>
            <a:lvl6pPr marL="2743200" lvl="5" indent="-298450" rtl="0">
              <a:spcBef>
                <a:spcPts val="1600"/>
              </a:spcBef>
              <a:spcAft>
                <a:spcPts val="0"/>
              </a:spcAft>
              <a:buClr>
                <a:schemeClr val="lt1"/>
              </a:buClr>
              <a:buSzPts val="1100"/>
              <a:buFont typeface="Muli"/>
              <a:buChar char="■"/>
              <a:defRPr/>
            </a:lvl6pPr>
            <a:lvl7pPr marL="3200400" lvl="6" indent="-298450" rtl="0">
              <a:spcBef>
                <a:spcPts val="1600"/>
              </a:spcBef>
              <a:spcAft>
                <a:spcPts val="0"/>
              </a:spcAft>
              <a:buClr>
                <a:schemeClr val="lt1"/>
              </a:buClr>
              <a:buSzPts val="1100"/>
              <a:buFont typeface="Muli"/>
              <a:buChar char="●"/>
              <a:defRPr/>
            </a:lvl7pPr>
            <a:lvl8pPr marL="3657600" lvl="7" indent="-298450" rtl="0">
              <a:spcBef>
                <a:spcPts val="1600"/>
              </a:spcBef>
              <a:spcAft>
                <a:spcPts val="0"/>
              </a:spcAft>
              <a:buClr>
                <a:schemeClr val="lt1"/>
              </a:buClr>
              <a:buSzPts val="1100"/>
              <a:buFont typeface="Muli"/>
              <a:buChar char="○"/>
              <a:defRPr/>
            </a:lvl8pPr>
            <a:lvl9pPr marL="4114800" lvl="8" indent="-298450" rtl="0">
              <a:spcBef>
                <a:spcPts val="1600"/>
              </a:spcBef>
              <a:spcAft>
                <a:spcPts val="1600"/>
              </a:spcAft>
              <a:buClr>
                <a:schemeClr val="lt1"/>
              </a:buClr>
              <a:buSzPts val="1100"/>
              <a:buFont typeface="Muli"/>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 Credits">
  <p:cSld name="BLANK_1_1_1_1_1_1_1_1_1_2">
    <p:spTree>
      <p:nvGrpSpPr>
        <p:cNvPr id="1" name="Shape 584"/>
        <p:cNvGrpSpPr/>
        <p:nvPr/>
      </p:nvGrpSpPr>
      <p:grpSpPr>
        <a:xfrm>
          <a:off x="0" y="0"/>
          <a:ext cx="0" cy="0"/>
          <a:chOff x="0" y="0"/>
          <a:chExt cx="0" cy="0"/>
        </a:xfrm>
      </p:grpSpPr>
      <p:sp>
        <p:nvSpPr>
          <p:cNvPr id="585" name="Google Shape;585;p29"/>
          <p:cNvSpPr txBox="1">
            <a:spLocks noGrp="1"/>
          </p:cNvSpPr>
          <p:nvPr>
            <p:ph type="title"/>
          </p:nvPr>
        </p:nvSpPr>
        <p:spPr>
          <a:xfrm>
            <a:off x="713225" y="595581"/>
            <a:ext cx="3871500" cy="9090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5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86" name="Google Shape;586;p29"/>
          <p:cNvSpPr txBox="1">
            <a:spLocks noGrp="1"/>
          </p:cNvSpPr>
          <p:nvPr>
            <p:ph type="subTitle" idx="1"/>
          </p:nvPr>
        </p:nvSpPr>
        <p:spPr>
          <a:xfrm>
            <a:off x="724925" y="1506600"/>
            <a:ext cx="3447300" cy="144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7" name="Google Shape;587;p29"/>
          <p:cNvSpPr txBox="1"/>
          <p:nvPr/>
        </p:nvSpPr>
        <p:spPr>
          <a:xfrm>
            <a:off x="728330" y="3717675"/>
            <a:ext cx="3354000" cy="639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lang="en" sz="1000" b="1">
                <a:solidFill>
                  <a:schemeClr val="dk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2"/>
                </a:solidFill>
                <a:latin typeface="Open Sans"/>
                <a:ea typeface="Open Sans"/>
                <a:cs typeface="Open Sans"/>
                <a:sym typeface="Open Sans"/>
              </a:rPr>
              <a:t>, including icons by </a:t>
            </a:r>
            <a:r>
              <a:rPr lang="en" sz="10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2"/>
                </a:solidFill>
                <a:latin typeface="Open Sans"/>
                <a:ea typeface="Open Sans"/>
                <a:cs typeface="Open Sans"/>
                <a:sym typeface="Open Sans"/>
              </a:rPr>
              <a:t>, infographics &amp; images by </a:t>
            </a:r>
            <a:r>
              <a:rPr lang="en" sz="10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a:solidFill>
                  <a:schemeClr val="dk2"/>
                </a:solidFill>
                <a:latin typeface="Open Sans"/>
                <a:ea typeface="Open Sans"/>
                <a:cs typeface="Open Sans"/>
                <a:sym typeface="Open Sans"/>
              </a:rPr>
              <a:t> and illustrations by </a:t>
            </a:r>
            <a:r>
              <a:rPr lang="en" sz="10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Stories</a:t>
            </a:r>
            <a:endParaRPr sz="1000" b="1">
              <a:solidFill>
                <a:schemeClr val="dk2"/>
              </a:solidFill>
              <a:latin typeface="Open Sans"/>
              <a:ea typeface="Open Sans"/>
              <a:cs typeface="Open Sans"/>
              <a:sym typeface="Open Sans"/>
            </a:endParaRPr>
          </a:p>
          <a:p>
            <a:pPr marL="0" lvl="0" indent="0" algn="l" rtl="0">
              <a:spcBef>
                <a:spcPts val="0"/>
              </a:spcBef>
              <a:spcAft>
                <a:spcPts val="0"/>
              </a:spcAft>
              <a:buNone/>
            </a:pPr>
            <a:endParaRPr sz="1200">
              <a:solidFill>
                <a:srgbClr val="FFFFFF"/>
              </a:solidFill>
              <a:latin typeface="Ubuntu"/>
              <a:ea typeface="Ubuntu"/>
              <a:cs typeface="Ubuntu"/>
              <a:sym typeface="Ubuntu"/>
            </a:endParaRPr>
          </a:p>
          <a:p>
            <a:pPr marL="0" lvl="0" indent="0" algn="l" rtl="0">
              <a:spcBef>
                <a:spcPts val="0"/>
              </a:spcBef>
              <a:spcAft>
                <a:spcPts val="0"/>
              </a:spcAft>
              <a:buNone/>
            </a:pPr>
            <a:endParaRPr sz="1200">
              <a:solidFill>
                <a:srgbClr val="FFFFFF"/>
              </a:solidFill>
              <a:latin typeface="Lato"/>
              <a:ea typeface="Lato"/>
              <a:cs typeface="Lato"/>
              <a:sym typeface="Lato"/>
            </a:endParaRPr>
          </a:p>
          <a:p>
            <a:pPr marL="0" lvl="0" indent="0" algn="l" rtl="0">
              <a:spcBef>
                <a:spcPts val="0"/>
              </a:spcBef>
              <a:spcAft>
                <a:spcPts val="0"/>
              </a:spcAft>
              <a:buNone/>
            </a:pPr>
            <a:endParaRPr sz="1200">
              <a:solidFill>
                <a:srgbClr val="FFFFFF"/>
              </a:solidFill>
              <a:latin typeface="Lato"/>
              <a:ea typeface="Lato"/>
              <a:cs typeface="Lato"/>
              <a:sym typeface="Lato"/>
            </a:endParaRPr>
          </a:p>
        </p:txBody>
      </p:sp>
      <p:sp>
        <p:nvSpPr>
          <p:cNvPr id="588" name="Google Shape;588;p29"/>
          <p:cNvSpPr/>
          <p:nvPr/>
        </p:nvSpPr>
        <p:spPr>
          <a:xfrm>
            <a:off x="4572000" y="525"/>
            <a:ext cx="4571302" cy="5143568"/>
          </a:xfrm>
          <a:custGeom>
            <a:avLst/>
            <a:gdLst/>
            <a:ahLst/>
            <a:cxnLst/>
            <a:rect l="l" t="t" r="r" b="b"/>
            <a:pathLst>
              <a:path w="21460" h="21470" extrusionOk="0">
                <a:moveTo>
                  <a:pt x="0" y="21469"/>
                </a:moveTo>
                <a:lnTo>
                  <a:pt x="21460" y="21469"/>
                </a:lnTo>
                <a:lnTo>
                  <a:pt x="21460" y="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rot="10800000" flipH="1">
            <a:off x="4565676" y="-6062"/>
            <a:ext cx="11334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p:nvPr/>
        </p:nvSpPr>
        <p:spPr>
          <a:xfrm flipH="1">
            <a:off x="-682875"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7" name="Google Shape;37;p4"/>
          <p:cNvSpPr txBox="1">
            <a:spLocks noGrp="1"/>
          </p:cNvSpPr>
          <p:nvPr>
            <p:ph type="body" idx="1"/>
          </p:nvPr>
        </p:nvSpPr>
        <p:spPr>
          <a:xfrm>
            <a:off x="713225" y="1152475"/>
            <a:ext cx="7717500" cy="287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Lato"/>
              <a:buAutoNum type="arabicPeriod"/>
              <a:defRPr sz="1200"/>
            </a:lvl1pPr>
            <a:lvl2pPr marL="914400" lvl="1" indent="-298450">
              <a:spcBef>
                <a:spcPts val="1600"/>
              </a:spcBef>
              <a:spcAft>
                <a:spcPts val="0"/>
              </a:spcAft>
              <a:buClr>
                <a:schemeClr val="lt1"/>
              </a:buClr>
              <a:buSzPts val="1100"/>
              <a:buFont typeface="Muli"/>
              <a:buAutoNum type="alphaLcPeriod"/>
              <a:defRPr/>
            </a:lvl2pPr>
            <a:lvl3pPr marL="1371600" lvl="2" indent="-298450">
              <a:spcBef>
                <a:spcPts val="1600"/>
              </a:spcBef>
              <a:spcAft>
                <a:spcPts val="0"/>
              </a:spcAft>
              <a:buClr>
                <a:schemeClr val="lt1"/>
              </a:buClr>
              <a:buSzPts val="1100"/>
              <a:buFont typeface="Muli"/>
              <a:buAutoNum type="romanLcPeriod"/>
              <a:defRPr/>
            </a:lvl3pPr>
            <a:lvl4pPr marL="1828800" lvl="3" indent="-298450">
              <a:spcBef>
                <a:spcPts val="1600"/>
              </a:spcBef>
              <a:spcAft>
                <a:spcPts val="0"/>
              </a:spcAft>
              <a:buClr>
                <a:schemeClr val="lt1"/>
              </a:buClr>
              <a:buSzPts val="1100"/>
              <a:buFont typeface="Muli"/>
              <a:buAutoNum type="arabicPeriod"/>
              <a:defRPr/>
            </a:lvl4pPr>
            <a:lvl5pPr marL="2286000" lvl="4" indent="-298450">
              <a:spcBef>
                <a:spcPts val="1600"/>
              </a:spcBef>
              <a:spcAft>
                <a:spcPts val="0"/>
              </a:spcAft>
              <a:buClr>
                <a:schemeClr val="lt1"/>
              </a:buClr>
              <a:buSzPts val="1100"/>
              <a:buFont typeface="Muli"/>
              <a:buAutoNum type="alphaLcPeriod"/>
              <a:defRPr/>
            </a:lvl5pPr>
            <a:lvl6pPr marL="2743200" lvl="5" indent="-298450">
              <a:spcBef>
                <a:spcPts val="1600"/>
              </a:spcBef>
              <a:spcAft>
                <a:spcPts val="0"/>
              </a:spcAft>
              <a:buClr>
                <a:schemeClr val="lt1"/>
              </a:buClr>
              <a:buSzPts val="1100"/>
              <a:buFont typeface="Muli"/>
              <a:buAutoNum type="romanLcPeriod"/>
              <a:defRPr/>
            </a:lvl6pPr>
            <a:lvl7pPr marL="3200400" lvl="6" indent="-298450">
              <a:spcBef>
                <a:spcPts val="1600"/>
              </a:spcBef>
              <a:spcAft>
                <a:spcPts val="0"/>
              </a:spcAft>
              <a:buClr>
                <a:schemeClr val="lt1"/>
              </a:buClr>
              <a:buSzPts val="1100"/>
              <a:buFont typeface="Muli"/>
              <a:buAutoNum type="arabicPeriod"/>
              <a:defRPr/>
            </a:lvl7pPr>
            <a:lvl8pPr marL="3657600" lvl="7" indent="-298450">
              <a:spcBef>
                <a:spcPts val="1600"/>
              </a:spcBef>
              <a:spcAft>
                <a:spcPts val="0"/>
              </a:spcAft>
              <a:buClr>
                <a:schemeClr val="lt1"/>
              </a:buClr>
              <a:buSzPts val="1100"/>
              <a:buFont typeface="Muli"/>
              <a:buAutoNum type="alphaLcPeriod"/>
              <a:defRPr/>
            </a:lvl8pPr>
            <a:lvl9pPr marL="4114800" lvl="8" indent="-298450">
              <a:spcBef>
                <a:spcPts val="1600"/>
              </a:spcBef>
              <a:spcAft>
                <a:spcPts val="1600"/>
              </a:spcAft>
              <a:buClr>
                <a:schemeClr val="lt1"/>
              </a:buClr>
              <a:buSzPts val="1100"/>
              <a:buFont typeface="Muli"/>
              <a:buAutoNum type="romanLcPeriod"/>
              <a:defRPr/>
            </a:lvl9pPr>
          </a:lstStyle>
          <a:p>
            <a:endParaRPr/>
          </a:p>
        </p:txBody>
      </p:sp>
      <p:sp>
        <p:nvSpPr>
          <p:cNvPr id="38" name="Google Shape;3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9" name="Google Shape;39;p4"/>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2750" y="4599424"/>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3" name="Google Shape;43;p5"/>
          <p:cNvSpPr txBox="1">
            <a:spLocks noGrp="1"/>
          </p:cNvSpPr>
          <p:nvPr>
            <p:ph type="subTitle" idx="1"/>
          </p:nvPr>
        </p:nvSpPr>
        <p:spPr>
          <a:xfrm>
            <a:off x="1941573" y="1855450"/>
            <a:ext cx="2482800" cy="32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solidFill>
                  <a:srgbClr val="000000"/>
                </a:solidFill>
                <a:latin typeface="Krona One"/>
                <a:ea typeface="Krona One"/>
                <a:cs typeface="Krona One"/>
                <a:sym typeface="Krona One"/>
              </a:defRPr>
            </a:lvl1pPr>
            <a:lvl2pPr lvl="1">
              <a:lnSpc>
                <a:spcPct val="100000"/>
              </a:lnSpc>
              <a:spcBef>
                <a:spcPts val="0"/>
              </a:spcBef>
              <a:spcAft>
                <a:spcPts val="0"/>
              </a:spcAft>
              <a:buNone/>
              <a:defRPr>
                <a:solidFill>
                  <a:srgbClr val="000000"/>
                </a:solidFill>
                <a:latin typeface="Krona One"/>
                <a:ea typeface="Krona One"/>
                <a:cs typeface="Krona One"/>
                <a:sym typeface="Krona One"/>
              </a:defRPr>
            </a:lvl2pPr>
            <a:lvl3pPr lvl="2">
              <a:lnSpc>
                <a:spcPct val="100000"/>
              </a:lnSpc>
              <a:spcBef>
                <a:spcPts val="0"/>
              </a:spcBef>
              <a:spcAft>
                <a:spcPts val="0"/>
              </a:spcAft>
              <a:buNone/>
              <a:defRPr>
                <a:solidFill>
                  <a:srgbClr val="000000"/>
                </a:solidFill>
                <a:latin typeface="Krona One"/>
                <a:ea typeface="Krona One"/>
                <a:cs typeface="Krona One"/>
                <a:sym typeface="Krona One"/>
              </a:defRPr>
            </a:lvl3pPr>
            <a:lvl4pPr lvl="3">
              <a:lnSpc>
                <a:spcPct val="100000"/>
              </a:lnSpc>
              <a:spcBef>
                <a:spcPts val="0"/>
              </a:spcBef>
              <a:spcAft>
                <a:spcPts val="0"/>
              </a:spcAft>
              <a:buNone/>
              <a:defRPr>
                <a:solidFill>
                  <a:srgbClr val="000000"/>
                </a:solidFill>
                <a:latin typeface="Krona One"/>
                <a:ea typeface="Krona One"/>
                <a:cs typeface="Krona One"/>
                <a:sym typeface="Krona One"/>
              </a:defRPr>
            </a:lvl4pPr>
            <a:lvl5pPr lvl="4">
              <a:lnSpc>
                <a:spcPct val="100000"/>
              </a:lnSpc>
              <a:spcBef>
                <a:spcPts val="0"/>
              </a:spcBef>
              <a:spcAft>
                <a:spcPts val="0"/>
              </a:spcAft>
              <a:buNone/>
              <a:defRPr>
                <a:solidFill>
                  <a:srgbClr val="000000"/>
                </a:solidFill>
                <a:latin typeface="Krona One"/>
                <a:ea typeface="Krona One"/>
                <a:cs typeface="Krona One"/>
                <a:sym typeface="Krona One"/>
              </a:defRPr>
            </a:lvl5pPr>
            <a:lvl6pPr lvl="5">
              <a:lnSpc>
                <a:spcPct val="100000"/>
              </a:lnSpc>
              <a:spcBef>
                <a:spcPts val="0"/>
              </a:spcBef>
              <a:spcAft>
                <a:spcPts val="0"/>
              </a:spcAft>
              <a:buNone/>
              <a:defRPr>
                <a:solidFill>
                  <a:srgbClr val="000000"/>
                </a:solidFill>
                <a:latin typeface="Krona One"/>
                <a:ea typeface="Krona One"/>
                <a:cs typeface="Krona One"/>
                <a:sym typeface="Krona One"/>
              </a:defRPr>
            </a:lvl6pPr>
            <a:lvl7pPr lvl="6">
              <a:lnSpc>
                <a:spcPct val="100000"/>
              </a:lnSpc>
              <a:spcBef>
                <a:spcPts val="0"/>
              </a:spcBef>
              <a:spcAft>
                <a:spcPts val="0"/>
              </a:spcAft>
              <a:buNone/>
              <a:defRPr>
                <a:solidFill>
                  <a:srgbClr val="000000"/>
                </a:solidFill>
                <a:latin typeface="Krona One"/>
                <a:ea typeface="Krona One"/>
                <a:cs typeface="Krona One"/>
                <a:sym typeface="Krona One"/>
              </a:defRPr>
            </a:lvl7pPr>
            <a:lvl8pPr lvl="7">
              <a:lnSpc>
                <a:spcPct val="100000"/>
              </a:lnSpc>
              <a:spcBef>
                <a:spcPts val="0"/>
              </a:spcBef>
              <a:spcAft>
                <a:spcPts val="0"/>
              </a:spcAft>
              <a:buNone/>
              <a:defRPr>
                <a:solidFill>
                  <a:srgbClr val="000000"/>
                </a:solidFill>
                <a:latin typeface="Krona One"/>
                <a:ea typeface="Krona One"/>
                <a:cs typeface="Krona One"/>
                <a:sym typeface="Krona One"/>
              </a:defRPr>
            </a:lvl8pPr>
            <a:lvl9pPr lvl="8">
              <a:lnSpc>
                <a:spcPct val="100000"/>
              </a:lnSpc>
              <a:spcBef>
                <a:spcPts val="0"/>
              </a:spcBef>
              <a:spcAft>
                <a:spcPts val="0"/>
              </a:spcAft>
              <a:buNone/>
              <a:defRPr>
                <a:solidFill>
                  <a:srgbClr val="000000"/>
                </a:solidFill>
                <a:latin typeface="Krona One"/>
                <a:ea typeface="Krona One"/>
                <a:cs typeface="Krona One"/>
                <a:sym typeface="Krona One"/>
              </a:defRPr>
            </a:lvl9pPr>
          </a:lstStyle>
          <a:p>
            <a:endParaRPr/>
          </a:p>
        </p:txBody>
      </p:sp>
      <p:sp>
        <p:nvSpPr>
          <p:cNvPr id="44" name="Google Shape;44;p5"/>
          <p:cNvSpPr txBox="1">
            <a:spLocks noGrp="1"/>
          </p:cNvSpPr>
          <p:nvPr>
            <p:ph type="subTitle" idx="2"/>
          </p:nvPr>
        </p:nvSpPr>
        <p:spPr>
          <a:xfrm>
            <a:off x="1933775" y="2495550"/>
            <a:ext cx="2361600" cy="9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a:endParaRPr/>
          </a:p>
        </p:txBody>
      </p:sp>
      <p:sp>
        <p:nvSpPr>
          <p:cNvPr id="45" name="Google Shape;45;p5"/>
          <p:cNvSpPr txBox="1">
            <a:spLocks noGrp="1"/>
          </p:cNvSpPr>
          <p:nvPr>
            <p:ph type="subTitle" idx="3"/>
          </p:nvPr>
        </p:nvSpPr>
        <p:spPr>
          <a:xfrm>
            <a:off x="5872766" y="1853184"/>
            <a:ext cx="2487300" cy="3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a:endParaRPr/>
          </a:p>
        </p:txBody>
      </p:sp>
      <p:sp>
        <p:nvSpPr>
          <p:cNvPr id="46" name="Google Shape;46;p5"/>
          <p:cNvSpPr txBox="1">
            <a:spLocks noGrp="1"/>
          </p:cNvSpPr>
          <p:nvPr>
            <p:ph type="subTitle" idx="4"/>
          </p:nvPr>
        </p:nvSpPr>
        <p:spPr>
          <a:xfrm>
            <a:off x="5872775" y="2492900"/>
            <a:ext cx="2361600" cy="9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a:endParaRPr/>
          </a:p>
        </p:txBody>
      </p:sp>
      <p:sp>
        <p:nvSpPr>
          <p:cNvPr id="47" name="Google Shape;47;p5"/>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flipH="1">
            <a:off x="-696609"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3389744" y="4759529"/>
            <a:ext cx="563794" cy="390619"/>
            <a:chOff x="3394506" y="4742861"/>
            <a:chExt cx="563794" cy="390619"/>
          </a:xfrm>
        </p:grpSpPr>
        <p:sp>
          <p:nvSpPr>
            <p:cNvPr id="52" name="Google Shape;52;p5"/>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56" name="Google Shape;5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57" name="Google Shape;57;p6"/>
          <p:cNvSpPr/>
          <p:nvPr/>
        </p:nvSpPr>
        <p:spPr>
          <a:xfrm>
            <a:off x="-55350" y="1337550"/>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2750" y="3689923"/>
            <a:ext cx="9144000" cy="144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6"/>
          <p:cNvCxnSpPr/>
          <p:nvPr/>
        </p:nvCxnSpPr>
        <p:spPr>
          <a:xfrm>
            <a:off x="79449" y="4519952"/>
            <a:ext cx="9269400" cy="0"/>
          </a:xfrm>
          <a:prstGeom prst="straightConnector1">
            <a:avLst/>
          </a:prstGeom>
          <a:noFill/>
          <a:ln w="152400" cap="flat" cmpd="sng">
            <a:solidFill>
              <a:schemeClr val="dk2"/>
            </a:solidFill>
            <a:prstDash val="dash"/>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
        <p:cNvGrpSpPr/>
        <p:nvPr/>
      </p:nvGrpSpPr>
      <p:grpSpPr>
        <a:xfrm>
          <a:off x="0" y="0"/>
          <a:ext cx="0" cy="0"/>
          <a:chOff x="0" y="0"/>
          <a:chExt cx="0" cy="0"/>
        </a:xfrm>
      </p:grpSpPr>
      <p:sp>
        <p:nvSpPr>
          <p:cNvPr id="61" name="Google Shape;61;p7"/>
          <p:cNvSpPr txBox="1">
            <a:spLocks noGrp="1"/>
          </p:cNvSpPr>
          <p:nvPr>
            <p:ph type="title"/>
          </p:nvPr>
        </p:nvSpPr>
        <p:spPr>
          <a:xfrm>
            <a:off x="823425" y="1172875"/>
            <a:ext cx="3353400" cy="576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2" name="Google Shape;62;p7"/>
          <p:cNvSpPr txBox="1">
            <a:spLocks noGrp="1"/>
          </p:cNvSpPr>
          <p:nvPr>
            <p:ph type="body" idx="1"/>
          </p:nvPr>
        </p:nvSpPr>
        <p:spPr>
          <a:xfrm>
            <a:off x="823425" y="2305325"/>
            <a:ext cx="3070800" cy="1665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solidFill>
                  <a:srgbClr val="FFFFFF"/>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3" name="Google Shape;63;p7"/>
          <p:cNvSpPr/>
          <p:nvPr/>
        </p:nvSpPr>
        <p:spPr>
          <a:xfrm rot="10800000" flipH="1">
            <a:off x="0" y="-75"/>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idx="2"/>
          </p:nvPr>
        </p:nvSpPr>
        <p:spPr>
          <a:xfrm>
            <a:off x="823425" y="2010475"/>
            <a:ext cx="3070800" cy="322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p:nvPr/>
        </p:nvSpPr>
        <p:spPr>
          <a:xfrm flipH="1">
            <a:off x="0" y="-78"/>
            <a:ext cx="9144000" cy="51390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8"/>
          <p:cNvGrpSpPr/>
          <p:nvPr/>
        </p:nvGrpSpPr>
        <p:grpSpPr>
          <a:xfrm rot="-748857">
            <a:off x="7388874" y="4089847"/>
            <a:ext cx="2411057" cy="1590264"/>
            <a:chOff x="7513054" y="3864348"/>
            <a:chExt cx="2411225" cy="1590375"/>
          </a:xfrm>
        </p:grpSpPr>
        <p:sp>
          <p:nvSpPr>
            <p:cNvPr id="68" name="Google Shape;68;p8"/>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8"/>
          <p:cNvSpPr/>
          <p:nvPr/>
        </p:nvSpPr>
        <p:spPr>
          <a:xfrm rot="-2046914">
            <a:off x="-7609053" y="-4105986"/>
            <a:ext cx="10349659" cy="8211979"/>
          </a:xfrm>
          <a:prstGeom prst="ellipse">
            <a:avLst/>
          </a:prstGeom>
          <a:solidFill>
            <a:srgbClr val="336574">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8"/>
          <p:cNvGrpSpPr/>
          <p:nvPr/>
        </p:nvGrpSpPr>
        <p:grpSpPr>
          <a:xfrm>
            <a:off x="713221" y="551350"/>
            <a:ext cx="7717458" cy="4044300"/>
            <a:chOff x="713225" y="551350"/>
            <a:chExt cx="7980000" cy="4044300"/>
          </a:xfrm>
        </p:grpSpPr>
        <p:sp>
          <p:nvSpPr>
            <p:cNvPr id="72" name="Google Shape;72;p8"/>
            <p:cNvSpPr/>
            <p:nvPr/>
          </p:nvSpPr>
          <p:spPr>
            <a:xfrm>
              <a:off x="713225" y="551350"/>
              <a:ext cx="7980000" cy="4044300"/>
            </a:xfrm>
            <a:prstGeom prst="roundRect">
              <a:avLst>
                <a:gd name="adj" fmla="val 1079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1722702" y="551350"/>
              <a:ext cx="6970500" cy="4044300"/>
            </a:xfrm>
            <a:prstGeom prst="roundRect">
              <a:avLst>
                <a:gd name="adj" fmla="val 1079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982850" y="769675"/>
              <a:ext cx="7447932" cy="3567146"/>
            </a:xfrm>
            <a:custGeom>
              <a:avLst/>
              <a:gdLst/>
              <a:ahLst/>
              <a:cxnLst/>
              <a:rect l="l" t="t" r="r" b="b"/>
              <a:pathLst>
                <a:path w="16614" h="8515" extrusionOk="0">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982850" y="769675"/>
              <a:ext cx="7447932" cy="861310"/>
            </a:xfrm>
            <a:custGeom>
              <a:avLst/>
              <a:gdLst/>
              <a:ahLst/>
              <a:cxnLst/>
              <a:rect l="l" t="t" r="r" b="b"/>
              <a:pathLst>
                <a:path w="16614" h="2056" extrusionOk="0">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982850" y="3477191"/>
              <a:ext cx="7447932" cy="859634"/>
            </a:xfrm>
            <a:custGeom>
              <a:avLst/>
              <a:gdLst/>
              <a:ahLst/>
              <a:cxnLst/>
              <a:rect l="l" t="t" r="r" b="b"/>
              <a:pathLst>
                <a:path w="16614" h="2052" extrusionOk="0">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2398974" y="1041634"/>
              <a:ext cx="276372" cy="241431"/>
            </a:xfrm>
            <a:custGeom>
              <a:avLst/>
              <a:gdLst/>
              <a:ahLst/>
              <a:cxnLst/>
              <a:rect l="l" t="t" r="r" b="b"/>
              <a:pathLst>
                <a:path w="675" h="680" extrusionOk="0">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2398974" y="3791714"/>
              <a:ext cx="276372" cy="240010"/>
            </a:xfrm>
            <a:custGeom>
              <a:avLst/>
              <a:gdLst/>
              <a:ahLst/>
              <a:cxnLst/>
              <a:rect l="l" t="t" r="r" b="b"/>
              <a:pathLst>
                <a:path w="675" h="676" extrusionOk="0">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6483973" y="1041634"/>
              <a:ext cx="276781" cy="241431"/>
            </a:xfrm>
            <a:custGeom>
              <a:avLst/>
              <a:gdLst/>
              <a:ahLst/>
              <a:cxnLst/>
              <a:rect l="l" t="t" r="r" b="b"/>
              <a:pathLst>
                <a:path w="676" h="680" extrusionOk="0">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6483973" y="3791714"/>
              <a:ext cx="276781" cy="240010"/>
            </a:xfrm>
            <a:custGeom>
              <a:avLst/>
              <a:gdLst/>
              <a:ahLst/>
              <a:cxnLst/>
              <a:rect l="l" t="t" r="r" b="b"/>
              <a:pathLst>
                <a:path w="676" h="676" extrusionOk="0">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982859" y="1630567"/>
              <a:ext cx="739849" cy="1847040"/>
            </a:xfrm>
            <a:custGeom>
              <a:avLst/>
              <a:gdLst/>
              <a:ahLst/>
              <a:cxnLst/>
              <a:rect l="l" t="t" r="r" b="b"/>
              <a:pathLst>
                <a:path w="1807" h="4409" extrusionOk="0">
                  <a:moveTo>
                    <a:pt x="0" y="1"/>
                  </a:moveTo>
                  <a:lnTo>
                    <a:pt x="0" y="4409"/>
                  </a:lnTo>
                  <a:lnTo>
                    <a:pt x="1807" y="4409"/>
                  </a:lnTo>
                  <a:lnTo>
                    <a:pt x="1807" y="1"/>
                  </a:lnTo>
                  <a:close/>
                </a:path>
              </a:pathLst>
            </a:custGeom>
            <a:solidFill>
              <a:srgbClr val="DFD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982859" y="3477190"/>
              <a:ext cx="774242" cy="859634"/>
            </a:xfrm>
            <a:custGeom>
              <a:avLst/>
              <a:gdLst/>
              <a:ahLst/>
              <a:cxnLst/>
              <a:rect l="l" t="t" r="r" b="b"/>
              <a:pathLst>
                <a:path w="1891" h="2052" extrusionOk="0">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982859" y="769675"/>
              <a:ext cx="774242" cy="861310"/>
            </a:xfrm>
            <a:custGeom>
              <a:avLst/>
              <a:gdLst/>
              <a:ahLst/>
              <a:cxnLst/>
              <a:rect l="l" t="t" r="r" b="b"/>
              <a:pathLst>
                <a:path w="1891" h="2056" extrusionOk="0">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txBox="1">
            <a:spLocks noGrp="1"/>
          </p:cNvSpPr>
          <p:nvPr>
            <p:ph type="title"/>
          </p:nvPr>
        </p:nvSpPr>
        <p:spPr>
          <a:xfrm>
            <a:off x="713250" y="547266"/>
            <a:ext cx="7717500" cy="4044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dk1"/>
              </a:buClr>
              <a:buSzPts val="4800"/>
              <a:buNone/>
              <a:defRPr sz="6300" b="1">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p:nvPr/>
        </p:nvSpPr>
        <p:spPr>
          <a:xfrm rot="10800000" flipH="1">
            <a:off x="0" y="-75"/>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rot="-3327516">
            <a:off x="3924457" y="1162298"/>
            <a:ext cx="8724844" cy="3908818"/>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txBox="1">
            <a:spLocks noGrp="1"/>
          </p:cNvSpPr>
          <p:nvPr>
            <p:ph type="title"/>
          </p:nvPr>
        </p:nvSpPr>
        <p:spPr>
          <a:xfrm>
            <a:off x="713228" y="1431480"/>
            <a:ext cx="3858900" cy="57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9"/>
          <p:cNvSpPr txBox="1">
            <a:spLocks noGrp="1"/>
          </p:cNvSpPr>
          <p:nvPr>
            <p:ph type="subTitle" idx="1"/>
          </p:nvPr>
        </p:nvSpPr>
        <p:spPr>
          <a:xfrm>
            <a:off x="713225" y="1971725"/>
            <a:ext cx="3490200" cy="1947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1600"/>
              </a:spcBef>
              <a:spcAft>
                <a:spcPts val="0"/>
              </a:spcAft>
              <a:buNone/>
              <a:defRPr sz="1600">
                <a:solidFill>
                  <a:schemeClr val="lt1"/>
                </a:solidFill>
              </a:defRPr>
            </a:lvl2pPr>
            <a:lvl3pPr lvl="2" algn="ctr" rtl="0">
              <a:spcBef>
                <a:spcPts val="1600"/>
              </a:spcBef>
              <a:spcAft>
                <a:spcPts val="0"/>
              </a:spcAft>
              <a:buNone/>
              <a:defRPr sz="1600">
                <a:solidFill>
                  <a:schemeClr val="lt1"/>
                </a:solidFill>
              </a:defRPr>
            </a:lvl3pPr>
            <a:lvl4pPr lvl="3" algn="ctr" rtl="0">
              <a:spcBef>
                <a:spcPts val="1600"/>
              </a:spcBef>
              <a:spcAft>
                <a:spcPts val="0"/>
              </a:spcAft>
              <a:buNone/>
              <a:defRPr sz="1600">
                <a:solidFill>
                  <a:schemeClr val="lt1"/>
                </a:solidFill>
              </a:defRPr>
            </a:lvl4pPr>
            <a:lvl5pPr lvl="4" algn="ctr" rtl="0">
              <a:spcBef>
                <a:spcPts val="1600"/>
              </a:spcBef>
              <a:spcAft>
                <a:spcPts val="0"/>
              </a:spcAft>
              <a:buNone/>
              <a:defRPr sz="1600">
                <a:solidFill>
                  <a:schemeClr val="lt1"/>
                </a:solidFill>
              </a:defRPr>
            </a:lvl5pPr>
            <a:lvl6pPr lvl="5" algn="ctr" rtl="0">
              <a:spcBef>
                <a:spcPts val="1600"/>
              </a:spcBef>
              <a:spcAft>
                <a:spcPts val="0"/>
              </a:spcAft>
              <a:buNone/>
              <a:defRPr sz="1600">
                <a:solidFill>
                  <a:schemeClr val="lt1"/>
                </a:solidFill>
              </a:defRPr>
            </a:lvl6pPr>
            <a:lvl7pPr lvl="6" algn="ctr" rtl="0">
              <a:spcBef>
                <a:spcPts val="1600"/>
              </a:spcBef>
              <a:spcAft>
                <a:spcPts val="0"/>
              </a:spcAft>
              <a:buNone/>
              <a:defRPr sz="1600">
                <a:solidFill>
                  <a:schemeClr val="lt1"/>
                </a:solidFill>
              </a:defRPr>
            </a:lvl7pPr>
            <a:lvl8pPr lvl="7" algn="ctr" rtl="0">
              <a:spcBef>
                <a:spcPts val="1600"/>
              </a:spcBef>
              <a:spcAft>
                <a:spcPts val="0"/>
              </a:spcAft>
              <a:buNone/>
              <a:defRPr sz="1600">
                <a:solidFill>
                  <a:schemeClr val="lt1"/>
                </a:solidFill>
              </a:defRPr>
            </a:lvl8pPr>
            <a:lvl9pPr lvl="8" algn="ctr" rtl="0">
              <a:spcBef>
                <a:spcPts val="1600"/>
              </a:spcBef>
              <a:spcAft>
                <a:spcPts val="1600"/>
              </a:spcAft>
              <a:buNone/>
              <a:defRPr sz="16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p:nvPr/>
        </p:nvSpPr>
        <p:spPr>
          <a:xfrm rot="-2046914">
            <a:off x="7154697" y="-1077211"/>
            <a:ext cx="10349659" cy="8211979"/>
          </a:xfrm>
          <a:prstGeom prst="ellipse">
            <a:avLst/>
          </a:pr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93" name="Google Shape;93;p10"/>
          <p:cNvSpPr txBox="1">
            <a:spLocks noGrp="1"/>
          </p:cNvSpPr>
          <p:nvPr>
            <p:ph type="title"/>
          </p:nvPr>
        </p:nvSpPr>
        <p:spPr>
          <a:xfrm>
            <a:off x="2746400" y="2875322"/>
            <a:ext cx="3666000" cy="395700"/>
          </a:xfrm>
          <a:prstGeom prst="rect">
            <a:avLst/>
          </a:prstGeom>
          <a:solidFill>
            <a:schemeClr val="accent1"/>
          </a:solidFill>
        </p:spPr>
        <p:txBody>
          <a:bodyPr spcFirstLastPara="1" wrap="square" lIns="91425" tIns="91425" rIns="91425" bIns="91425" anchor="ctr"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94" name="Google Shape;94;p10"/>
          <p:cNvSpPr txBox="1">
            <a:spLocks noGrp="1"/>
          </p:cNvSpPr>
          <p:nvPr>
            <p:ph type="subTitle" idx="1"/>
          </p:nvPr>
        </p:nvSpPr>
        <p:spPr>
          <a:xfrm>
            <a:off x="1981475" y="1592431"/>
            <a:ext cx="5190900" cy="988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a:solidFill>
                  <a:srgbClr val="FFFFFF"/>
                </a:solidFill>
              </a:defRPr>
            </a:lvl1pPr>
            <a:lvl2pPr lvl="1" algn="ctr">
              <a:spcBef>
                <a:spcPts val="1600"/>
              </a:spcBef>
              <a:spcAft>
                <a:spcPts val="0"/>
              </a:spcAft>
              <a:buNone/>
              <a:defRPr sz="2000">
                <a:solidFill>
                  <a:srgbClr val="FFFFFF"/>
                </a:solidFill>
              </a:defRPr>
            </a:lvl2pPr>
            <a:lvl3pPr lvl="2" algn="ctr">
              <a:spcBef>
                <a:spcPts val="1600"/>
              </a:spcBef>
              <a:spcAft>
                <a:spcPts val="0"/>
              </a:spcAft>
              <a:buNone/>
              <a:defRPr sz="2000">
                <a:solidFill>
                  <a:srgbClr val="FFFFFF"/>
                </a:solidFill>
              </a:defRPr>
            </a:lvl3pPr>
            <a:lvl4pPr lvl="3" algn="ctr">
              <a:spcBef>
                <a:spcPts val="1600"/>
              </a:spcBef>
              <a:spcAft>
                <a:spcPts val="0"/>
              </a:spcAft>
              <a:buNone/>
              <a:defRPr sz="2000">
                <a:solidFill>
                  <a:srgbClr val="FFFFFF"/>
                </a:solidFill>
              </a:defRPr>
            </a:lvl4pPr>
            <a:lvl5pPr lvl="4" algn="ctr">
              <a:spcBef>
                <a:spcPts val="1600"/>
              </a:spcBef>
              <a:spcAft>
                <a:spcPts val="0"/>
              </a:spcAft>
              <a:buNone/>
              <a:defRPr sz="2000">
                <a:solidFill>
                  <a:srgbClr val="FFFFFF"/>
                </a:solidFill>
              </a:defRPr>
            </a:lvl5pPr>
            <a:lvl6pPr lvl="5" algn="ctr">
              <a:spcBef>
                <a:spcPts val="1600"/>
              </a:spcBef>
              <a:spcAft>
                <a:spcPts val="0"/>
              </a:spcAft>
              <a:buNone/>
              <a:defRPr sz="2000">
                <a:solidFill>
                  <a:srgbClr val="FFFFFF"/>
                </a:solidFill>
              </a:defRPr>
            </a:lvl6pPr>
            <a:lvl7pPr lvl="6" algn="ctr">
              <a:spcBef>
                <a:spcPts val="1600"/>
              </a:spcBef>
              <a:spcAft>
                <a:spcPts val="0"/>
              </a:spcAft>
              <a:buNone/>
              <a:defRPr sz="2000">
                <a:solidFill>
                  <a:srgbClr val="FFFFFF"/>
                </a:solidFill>
              </a:defRPr>
            </a:lvl7pPr>
            <a:lvl8pPr lvl="7" algn="ctr">
              <a:spcBef>
                <a:spcPts val="1600"/>
              </a:spcBef>
              <a:spcAft>
                <a:spcPts val="0"/>
              </a:spcAft>
              <a:buNone/>
              <a:defRPr sz="2000">
                <a:solidFill>
                  <a:srgbClr val="FFFFFF"/>
                </a:solidFill>
              </a:defRPr>
            </a:lvl8pPr>
            <a:lvl9pPr lvl="8" algn="ctr">
              <a:spcBef>
                <a:spcPts val="1600"/>
              </a:spcBef>
              <a:spcAft>
                <a:spcPts val="1600"/>
              </a:spcAft>
              <a:buNone/>
              <a:defRPr sz="2000">
                <a:solidFill>
                  <a:srgbClr val="FFFFFF"/>
                </a:solidFill>
              </a:defRPr>
            </a:lvl9pPr>
          </a:lstStyle>
          <a:p>
            <a:endParaRPr/>
          </a:p>
        </p:txBody>
      </p:sp>
      <p:grpSp>
        <p:nvGrpSpPr>
          <p:cNvPr id="95" name="Google Shape;95;p10"/>
          <p:cNvGrpSpPr/>
          <p:nvPr/>
        </p:nvGrpSpPr>
        <p:grpSpPr>
          <a:xfrm>
            <a:off x="-102401" y="-14864"/>
            <a:ext cx="9351942" cy="1191016"/>
            <a:chOff x="-102401" y="-14864"/>
            <a:chExt cx="9351942" cy="1191016"/>
          </a:xfrm>
        </p:grpSpPr>
        <p:grpSp>
          <p:nvGrpSpPr>
            <p:cNvPr id="96" name="Google Shape;96;p10"/>
            <p:cNvGrpSpPr/>
            <p:nvPr/>
          </p:nvGrpSpPr>
          <p:grpSpPr>
            <a:xfrm>
              <a:off x="-102401" y="-14864"/>
              <a:ext cx="9351942" cy="616900"/>
              <a:chOff x="-210400" y="-1360875"/>
              <a:chExt cx="9351942" cy="888777"/>
            </a:xfrm>
          </p:grpSpPr>
          <p:sp>
            <p:nvSpPr>
              <p:cNvPr id="97" name="Google Shape;97;p10"/>
              <p:cNvSpPr/>
              <p:nvPr/>
            </p:nvSpPr>
            <p:spPr>
              <a:xfrm>
                <a:off x="4309818" y="-678782"/>
                <a:ext cx="317663" cy="206684"/>
              </a:xfrm>
              <a:custGeom>
                <a:avLst/>
                <a:gdLst/>
                <a:ahLst/>
                <a:cxnLst/>
                <a:rect l="l" t="t" r="r" b="b"/>
                <a:pathLst>
                  <a:path w="2242" h="2242" extrusionOk="0">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201615" y="-1301414"/>
                <a:ext cx="9340748" cy="440288"/>
              </a:xfrm>
              <a:custGeom>
                <a:avLst/>
                <a:gdLst/>
                <a:ahLst/>
                <a:cxnLst/>
                <a:rect l="l" t="t" r="r" b="b"/>
                <a:pathLst>
                  <a:path w="65925" h="4776" extrusionOk="0">
                    <a:moveTo>
                      <a:pt x="0" y="0"/>
                    </a:moveTo>
                    <a:lnTo>
                      <a:pt x="0" y="4775"/>
                    </a:lnTo>
                    <a:lnTo>
                      <a:pt x="65924" y="4775"/>
                    </a:lnTo>
                    <a:lnTo>
                      <a:pt x="659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a:off x="3846929" y="-1220013"/>
                <a:ext cx="1243450" cy="419822"/>
              </a:xfrm>
              <a:custGeom>
                <a:avLst/>
                <a:gdLst/>
                <a:ahLst/>
                <a:cxnLst/>
                <a:rect l="l" t="t" r="r" b="b"/>
                <a:pathLst>
                  <a:path w="8776" h="4554" extrusionOk="0">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a:off x="-210400" y="-1360875"/>
                <a:ext cx="9351942" cy="305048"/>
              </a:xfrm>
              <a:custGeom>
                <a:avLst/>
                <a:gdLst/>
                <a:ahLst/>
                <a:cxnLst/>
                <a:rect l="l" t="t" r="r" b="b"/>
                <a:pathLst>
                  <a:path w="66004" h="3309" extrusionOk="0">
                    <a:moveTo>
                      <a:pt x="1" y="1"/>
                    </a:moveTo>
                    <a:lnTo>
                      <a:pt x="1" y="3308"/>
                    </a:lnTo>
                    <a:lnTo>
                      <a:pt x="66003" y="3308"/>
                    </a:lnTo>
                    <a:lnTo>
                      <a:pt x="66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0"/>
            <p:cNvSpPr/>
            <p:nvPr/>
          </p:nvSpPr>
          <p:spPr>
            <a:xfrm>
              <a:off x="3398400" y="360475"/>
              <a:ext cx="2384192" cy="772136"/>
            </a:xfrm>
            <a:custGeom>
              <a:avLst/>
              <a:gdLst/>
              <a:ahLst/>
              <a:cxnLst/>
              <a:rect l="l" t="t" r="r" b="b"/>
              <a:pathLst>
                <a:path w="18335" h="7785" extrusionOk="0">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a:off x="3572645" y="460848"/>
              <a:ext cx="2078349" cy="570994"/>
            </a:xfrm>
            <a:custGeom>
              <a:avLst/>
              <a:gdLst/>
              <a:ahLst/>
              <a:cxnLst/>
              <a:rect l="l" t="t" r="r" b="b"/>
              <a:pathLst>
                <a:path w="15983" h="5757" extrusionOk="0">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3572645" y="460848"/>
              <a:ext cx="1456262" cy="460108"/>
            </a:xfrm>
            <a:custGeom>
              <a:avLst/>
              <a:gdLst/>
              <a:ahLst/>
              <a:cxnLst/>
              <a:rect l="l" t="t" r="r" b="b"/>
              <a:pathLst>
                <a:path w="11199" h="4639" extrusionOk="0">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4164689" y="979770"/>
              <a:ext cx="851989" cy="196381"/>
            </a:xfrm>
            <a:custGeom>
              <a:avLst/>
              <a:gdLst/>
              <a:ahLst/>
              <a:cxnLst/>
              <a:rect l="l" t="t" r="r" b="b"/>
              <a:pathLst>
                <a:path w="6552" h="1980" extrusionOk="0">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4292902" y="1040966"/>
              <a:ext cx="97656" cy="73990"/>
            </a:xfrm>
            <a:custGeom>
              <a:avLst/>
              <a:gdLst/>
              <a:ahLst/>
              <a:cxnLst/>
              <a:rect l="l" t="t" r="r" b="b"/>
              <a:pathLst>
                <a:path w="751" h="746" extrusionOk="0">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0"/>
          <p:cNvGrpSpPr/>
          <p:nvPr/>
        </p:nvGrpSpPr>
        <p:grpSpPr>
          <a:xfrm>
            <a:off x="100" y="3246656"/>
            <a:ext cx="9143942" cy="2459741"/>
            <a:chOff x="100" y="3246656"/>
            <a:chExt cx="9143942" cy="2459741"/>
          </a:xfrm>
        </p:grpSpPr>
        <p:sp>
          <p:nvSpPr>
            <p:cNvPr id="107" name="Google Shape;107;p10"/>
            <p:cNvSpPr/>
            <p:nvPr/>
          </p:nvSpPr>
          <p:spPr>
            <a:xfrm>
              <a:off x="8520133" y="5260606"/>
              <a:ext cx="622097" cy="59621"/>
            </a:xfrm>
            <a:custGeom>
              <a:avLst/>
              <a:gdLst/>
              <a:ahLst/>
              <a:cxnLst/>
              <a:rect l="l" t="t" r="r" b="b"/>
              <a:pathLst>
                <a:path w="4489" h="570" extrusionOk="0">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6113337" y="5183173"/>
              <a:ext cx="2112561" cy="411312"/>
            </a:xfrm>
            <a:custGeom>
              <a:avLst/>
              <a:gdLst/>
              <a:ahLst/>
              <a:cxnLst/>
              <a:rect l="l" t="t" r="r" b="b"/>
              <a:pathLst>
                <a:path w="14910" h="2903" extrusionOk="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6926473" y="5350929"/>
              <a:ext cx="486271" cy="74951"/>
            </a:xfrm>
            <a:custGeom>
              <a:avLst/>
              <a:gdLst/>
              <a:ahLst/>
              <a:cxnLst/>
              <a:rect l="l" t="t" r="r" b="b"/>
              <a:pathLst>
                <a:path w="3432" h="529" extrusionOk="0">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0"/>
            <p:cNvGrpSpPr/>
            <p:nvPr/>
          </p:nvGrpSpPr>
          <p:grpSpPr>
            <a:xfrm>
              <a:off x="100" y="3246656"/>
              <a:ext cx="9143942" cy="2459741"/>
              <a:chOff x="100" y="3246656"/>
              <a:chExt cx="9143942" cy="2459741"/>
            </a:xfrm>
          </p:grpSpPr>
          <p:sp>
            <p:nvSpPr>
              <p:cNvPr id="111" name="Google Shape;111;p10"/>
              <p:cNvSpPr/>
              <p:nvPr/>
            </p:nvSpPr>
            <p:spPr>
              <a:xfrm>
                <a:off x="100" y="5071703"/>
                <a:ext cx="9142149" cy="602142"/>
              </a:xfrm>
              <a:custGeom>
                <a:avLst/>
                <a:gdLst/>
                <a:ahLst/>
                <a:cxnLst/>
                <a:rect l="l" t="t" r="r" b="b"/>
                <a:pathLst>
                  <a:path w="65969" h="22162" extrusionOk="0">
                    <a:moveTo>
                      <a:pt x="0" y="1"/>
                    </a:moveTo>
                    <a:lnTo>
                      <a:pt x="0" y="22161"/>
                    </a:lnTo>
                    <a:lnTo>
                      <a:pt x="65968" y="22161"/>
                    </a:lnTo>
                    <a:lnTo>
                      <a:pt x="65968" y="1"/>
                    </a:lnTo>
                    <a:close/>
                  </a:path>
                </a:pathLst>
              </a:custGeom>
              <a:solidFill>
                <a:srgbClr val="1F424C">
                  <a:alpha val="78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3528813" y="4751839"/>
                <a:ext cx="2231040" cy="954557"/>
              </a:xfrm>
              <a:custGeom>
                <a:avLst/>
                <a:gdLst/>
                <a:ahLst/>
                <a:cxnLst/>
                <a:rect l="l" t="t" r="r" b="b"/>
                <a:pathLst>
                  <a:path w="16099" h="9126" extrusionOk="0">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6189" y="4491808"/>
                <a:ext cx="9137853" cy="593382"/>
              </a:xfrm>
              <a:custGeom>
                <a:avLst/>
                <a:gdLst/>
                <a:ahLst/>
                <a:cxnLst/>
                <a:rect l="l" t="t" r="r" b="b"/>
                <a:pathLst>
                  <a:path w="65938" h="5673" extrusionOk="0">
                    <a:moveTo>
                      <a:pt x="1" y="0"/>
                    </a:moveTo>
                    <a:lnTo>
                      <a:pt x="1" y="5672"/>
                    </a:lnTo>
                    <a:lnTo>
                      <a:pt x="65937" y="5672"/>
                    </a:lnTo>
                    <a:lnTo>
                      <a:pt x="659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1985150" y="4117250"/>
                <a:ext cx="5190805" cy="395575"/>
              </a:xfrm>
              <a:custGeom>
                <a:avLst/>
                <a:gdLst/>
                <a:ahLst/>
                <a:cxnLst/>
                <a:rect l="l" t="t" r="r" b="b"/>
                <a:pathLst>
                  <a:path w="33573" h="6273" extrusionOk="0">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0"/>
              <p:cNvSpPr/>
              <p:nvPr/>
            </p:nvSpPr>
            <p:spPr>
              <a:xfrm>
                <a:off x="784" y="3599583"/>
                <a:ext cx="584957" cy="988865"/>
              </a:xfrm>
              <a:custGeom>
                <a:avLst/>
                <a:gdLst/>
                <a:ahLst/>
                <a:cxnLst/>
                <a:rect l="l" t="t" r="r" b="b"/>
                <a:pathLst>
                  <a:path w="4221" h="9454" extrusionOk="0">
                    <a:moveTo>
                      <a:pt x="0" y="0"/>
                    </a:moveTo>
                    <a:lnTo>
                      <a:pt x="0" y="9454"/>
                    </a:lnTo>
                    <a:lnTo>
                      <a:pt x="4221" y="945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8557135" y="3599583"/>
                <a:ext cx="585095" cy="988865"/>
              </a:xfrm>
              <a:custGeom>
                <a:avLst/>
                <a:gdLst/>
                <a:ahLst/>
                <a:cxnLst/>
                <a:rect l="l" t="t" r="r" b="b"/>
                <a:pathLst>
                  <a:path w="4222" h="9454" extrusionOk="0">
                    <a:moveTo>
                      <a:pt x="4221" y="0"/>
                    </a:moveTo>
                    <a:lnTo>
                      <a:pt x="0" y="9454"/>
                    </a:lnTo>
                    <a:lnTo>
                      <a:pt x="4221" y="9454"/>
                    </a:lnTo>
                    <a:lnTo>
                      <a:pt x="42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6882" y="4502477"/>
                <a:ext cx="9043617" cy="589721"/>
              </a:xfrm>
              <a:custGeom>
                <a:avLst/>
                <a:gdLst/>
                <a:ahLst/>
                <a:cxnLst/>
                <a:rect l="l" t="t" r="r" b="b"/>
                <a:pathLst>
                  <a:path w="65258" h="5638" extrusionOk="0">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4162273" y="4210961"/>
                <a:ext cx="1000843" cy="755403"/>
              </a:xfrm>
              <a:custGeom>
                <a:avLst/>
                <a:gdLst/>
                <a:ahLst/>
                <a:cxnLst/>
                <a:rect l="l" t="t" r="r" b="b"/>
                <a:pathLst>
                  <a:path w="7222" h="7222" extrusionOk="0">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985775" y="4064725"/>
                <a:ext cx="1252890" cy="1039464"/>
              </a:xfrm>
              <a:custGeom>
                <a:avLst/>
                <a:gdLst/>
                <a:ahLst/>
                <a:cxnLst/>
                <a:rect l="l" t="t" r="r" b="b"/>
                <a:pathLst>
                  <a:path w="8621" h="8620" extrusionOk="0">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4223804" y="4257402"/>
                <a:ext cx="877920" cy="662521"/>
              </a:xfrm>
              <a:custGeom>
                <a:avLst/>
                <a:gdLst/>
                <a:ahLst/>
                <a:cxnLst/>
                <a:rect l="l" t="t" r="r" b="b"/>
                <a:pathLst>
                  <a:path w="6335" h="6334" extrusionOk="0">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8245324" y="4551743"/>
                <a:ext cx="893857" cy="1039490"/>
              </a:xfrm>
              <a:custGeom>
                <a:avLst/>
                <a:gdLst/>
                <a:ahLst/>
                <a:cxnLst/>
                <a:rect l="l" t="t" r="r" b="b"/>
                <a:pathLst>
                  <a:path w="6450" h="9938" extrusionOk="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8446962" y="5005282"/>
                <a:ext cx="695268" cy="59516"/>
              </a:xfrm>
              <a:custGeom>
                <a:avLst/>
                <a:gdLst/>
                <a:ahLst/>
                <a:cxnLst/>
                <a:rect l="l" t="t" r="r" b="b"/>
                <a:pathLst>
                  <a:path w="5017" h="569" extrusionOk="0">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8459295" y="4885935"/>
                <a:ext cx="682935" cy="59098"/>
              </a:xfrm>
              <a:custGeom>
                <a:avLst/>
                <a:gdLst/>
                <a:ahLst/>
                <a:cxnLst/>
                <a:rect l="l" t="t" r="r" b="b"/>
                <a:pathLst>
                  <a:path w="4928" h="565" extrusionOk="0">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8593443" y="4766169"/>
                <a:ext cx="548787" cy="59516"/>
              </a:xfrm>
              <a:custGeom>
                <a:avLst/>
                <a:gdLst/>
                <a:ahLst/>
                <a:cxnLst/>
                <a:rect l="l" t="t" r="r" b="b"/>
                <a:pathLst>
                  <a:path w="3960" h="569" extrusionOk="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8437815" y="5136657"/>
                <a:ext cx="704415" cy="59098"/>
              </a:xfrm>
              <a:custGeom>
                <a:avLst/>
                <a:gdLst/>
                <a:ahLst/>
                <a:cxnLst/>
                <a:rect l="l" t="t" r="r" b="b"/>
                <a:pathLst>
                  <a:path w="5083" h="565" extrusionOk="0">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5442913" y="4570361"/>
                <a:ext cx="524119" cy="395588"/>
              </a:xfrm>
              <a:custGeom>
                <a:avLst/>
                <a:gdLst/>
                <a:ahLst/>
                <a:cxnLst/>
                <a:rect l="l" t="t" r="r" b="b"/>
                <a:pathLst>
                  <a:path w="3782" h="3782" extrusionOk="0">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p:nvPr/>
            </p:nvSpPr>
            <p:spPr>
              <a:xfrm>
                <a:off x="3391617" y="4577265"/>
                <a:ext cx="524119" cy="395588"/>
              </a:xfrm>
              <a:custGeom>
                <a:avLst/>
                <a:gdLst/>
                <a:ahLst/>
                <a:cxnLst/>
                <a:rect l="l" t="t" r="r" b="b"/>
                <a:pathLst>
                  <a:path w="3782" h="3782" extrusionOk="0">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p:nvPr/>
            </p:nvSpPr>
            <p:spPr>
              <a:xfrm>
                <a:off x="5271902" y="4226755"/>
                <a:ext cx="449284" cy="339000"/>
              </a:xfrm>
              <a:custGeom>
                <a:avLst/>
                <a:gdLst/>
                <a:ahLst/>
                <a:cxnLst/>
                <a:rect l="l" t="t" r="r" b="b"/>
                <a:pathLst>
                  <a:path w="3242" h="3241" extrusionOk="0">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5326088" y="4265561"/>
                <a:ext cx="348258" cy="254695"/>
              </a:xfrm>
              <a:custGeom>
                <a:avLst/>
                <a:gdLst/>
                <a:ahLst/>
                <a:cxnLst/>
                <a:rect l="l" t="t" r="r" b="b"/>
                <a:pathLst>
                  <a:path w="2513" h="2435" extrusionOk="0">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p:nvPr/>
            </p:nvSpPr>
            <p:spPr>
              <a:xfrm>
                <a:off x="5445961" y="4346939"/>
                <a:ext cx="101027" cy="76356"/>
              </a:xfrm>
              <a:custGeom>
                <a:avLst/>
                <a:gdLst/>
                <a:ahLst/>
                <a:cxnLst/>
                <a:rect l="l" t="t" r="r" b="b"/>
                <a:pathLst>
                  <a:path w="729" h="730" extrusionOk="0">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5482963" y="4274557"/>
                <a:ext cx="29657" cy="110560"/>
              </a:xfrm>
              <a:custGeom>
                <a:avLst/>
                <a:gdLst/>
                <a:ahLst/>
                <a:cxnLst/>
                <a:rect l="l" t="t" r="r" b="b"/>
                <a:pathLst>
                  <a:path w="214" h="1057" extrusionOk="0">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3579812" y="4212739"/>
                <a:ext cx="479357" cy="362221"/>
              </a:xfrm>
              <a:custGeom>
                <a:avLst/>
                <a:gdLst/>
                <a:ahLst/>
                <a:cxnLst/>
                <a:rect l="l" t="t" r="r" b="b"/>
                <a:pathLst>
                  <a:path w="3459" h="3463" extrusionOk="0">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p:nvPr/>
            </p:nvSpPr>
            <p:spPr>
              <a:xfrm>
                <a:off x="3646193" y="4262319"/>
                <a:ext cx="348396" cy="254590"/>
              </a:xfrm>
              <a:custGeom>
                <a:avLst/>
                <a:gdLst/>
                <a:ahLst/>
                <a:cxnLst/>
                <a:rect l="l" t="t" r="r" b="b"/>
                <a:pathLst>
                  <a:path w="2514" h="2434" extrusionOk="0">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p:cNvSpPr/>
              <p:nvPr/>
            </p:nvSpPr>
            <p:spPr>
              <a:xfrm>
                <a:off x="3766205" y="4343696"/>
                <a:ext cx="101027" cy="75729"/>
              </a:xfrm>
              <a:custGeom>
                <a:avLst/>
                <a:gdLst/>
                <a:ahLst/>
                <a:cxnLst/>
                <a:rect l="l" t="t" r="r" b="b"/>
                <a:pathLst>
                  <a:path w="729" h="724" extrusionOk="0">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3803206" y="4271314"/>
                <a:ext cx="30211" cy="110560"/>
              </a:xfrm>
              <a:custGeom>
                <a:avLst/>
                <a:gdLst/>
                <a:ahLst/>
                <a:cxnLst/>
                <a:rect l="l" t="t" r="r" b="b"/>
                <a:pathLst>
                  <a:path w="218" h="1057" extrusionOk="0">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539856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539856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0"/>
              <p:cNvGrpSpPr/>
              <p:nvPr/>
            </p:nvGrpSpPr>
            <p:grpSpPr>
              <a:xfrm>
                <a:off x="311626" y="3246656"/>
                <a:ext cx="2659372" cy="2357382"/>
                <a:chOff x="353753" y="2790099"/>
                <a:chExt cx="3269854" cy="2898539"/>
              </a:xfrm>
            </p:grpSpPr>
            <p:sp>
              <p:nvSpPr>
                <p:cNvPr id="139" name="Google Shape;139;p10"/>
                <p:cNvSpPr/>
                <p:nvPr/>
              </p:nvSpPr>
              <p:spPr>
                <a:xfrm>
                  <a:off x="353753" y="2790099"/>
                  <a:ext cx="3269854" cy="2898539"/>
                </a:xfrm>
                <a:custGeom>
                  <a:avLst/>
                  <a:gdLst/>
                  <a:ahLst/>
                  <a:cxnLst/>
                  <a:rect l="l" t="t" r="r" b="b"/>
                  <a:pathLst>
                    <a:path w="23595" h="20916" extrusionOk="0">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p:nvPr/>
              </p:nvSpPr>
              <p:spPr>
                <a:xfrm>
                  <a:off x="759660" y="3615075"/>
                  <a:ext cx="2424778" cy="1240845"/>
                </a:xfrm>
                <a:custGeom>
                  <a:avLst/>
                  <a:gdLst/>
                  <a:ahLst/>
                  <a:cxnLst/>
                  <a:rect l="l" t="t" r="r" b="b"/>
                  <a:pathLst>
                    <a:path w="17497" h="8954" extrusionOk="0">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0"/>
              <p:cNvSpPr/>
              <p:nvPr/>
            </p:nvSpPr>
            <p:spPr>
              <a:xfrm>
                <a:off x="326801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0"/>
              <p:cNvSpPr/>
              <p:nvPr/>
            </p:nvSpPr>
            <p:spPr>
              <a:xfrm>
                <a:off x="326801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 name="Google Shape;143;p10"/>
          <p:cNvSpPr/>
          <p:nvPr/>
        </p:nvSpPr>
        <p:spPr>
          <a:xfrm rot="-2046914">
            <a:off x="-7837653" y="-4105986"/>
            <a:ext cx="10349659" cy="8211979"/>
          </a:xfrm>
          <a:prstGeom prst="ellipse">
            <a:avLst/>
          </a:prstGeom>
          <a:solidFill>
            <a:srgbClr val="336574">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ABB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1pPr>
            <a:lvl2pPr lvl="1">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2pPr>
            <a:lvl3pPr lvl="2">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3pPr>
            <a:lvl4pPr lvl="3">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4pPr>
            <a:lvl5pPr lvl="4">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5pPr>
            <a:lvl6pPr lvl="5">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6pPr>
            <a:lvl7pPr lvl="6">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7pPr>
            <a:lvl8pPr lvl="7">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8pPr>
            <a:lvl9pPr lvl="8">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marL="914400" lvl="1"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marL="1371600" lvl="2"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marL="1828800" lvl="3"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marL="2286000" lvl="4"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marL="2743200" lvl="5"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marL="3200400" lvl="6"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marL="3657600" lvl="7"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marL="4114800" lvl="8" indent="-3175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www.moneyunder30.com/how-much-car-can-you-afford" TargetMode="External"/><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hyperlink" Target="https://thecleverprogrammer.com/2021/08/04/car-price-prediction-with-machine-learning/" TargetMode="External"/><Relationship Id="rId5" Type="http://schemas.openxmlformats.org/officeDocument/2006/relationships/hyperlink" Target="https://www.kaggle.com/datasets/deepcontractor/car-price-prediction-challenge" TargetMode="External"/><Relationship Id="rId4" Type="http://schemas.openxmlformats.org/officeDocument/2006/relationships/hyperlink" Target="https://www.businesswire.com/news/home/20220824005118/en/Cost-of-Car-Ownership-in-the-U.S.-Increases-5-as-the-Average-American-Household-Now-Spends-Over-600-a-Month-on-Auto-Loans-and-Insurance-Combined"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93"/>
        <p:cNvGrpSpPr/>
        <p:nvPr/>
      </p:nvGrpSpPr>
      <p:grpSpPr>
        <a:xfrm>
          <a:off x="0" y="0"/>
          <a:ext cx="0" cy="0"/>
          <a:chOff x="0" y="0"/>
          <a:chExt cx="0" cy="0"/>
        </a:xfrm>
      </p:grpSpPr>
      <p:sp>
        <p:nvSpPr>
          <p:cNvPr id="594" name="Google Shape;594;p30"/>
          <p:cNvSpPr txBox="1">
            <a:spLocks noGrp="1"/>
          </p:cNvSpPr>
          <p:nvPr>
            <p:ph type="ctrTitle"/>
          </p:nvPr>
        </p:nvSpPr>
        <p:spPr>
          <a:xfrm>
            <a:off x="1053875" y="1277375"/>
            <a:ext cx="4470900" cy="20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t>Keeping it Wheel</a:t>
            </a:r>
            <a:endParaRPr sz="4800" b="1">
              <a:solidFill>
                <a:srgbClr val="FFFFFF"/>
              </a:solidFill>
            </a:endParaRPr>
          </a:p>
          <a:p>
            <a:pPr marL="0" lvl="0" indent="0" algn="l" rtl="0">
              <a:spcBef>
                <a:spcPts val="0"/>
              </a:spcBef>
              <a:spcAft>
                <a:spcPts val="0"/>
              </a:spcAft>
              <a:buNone/>
            </a:pPr>
            <a:r>
              <a:rPr lang="en" sz="1900"/>
              <a:t>Group 8 - Final Project</a:t>
            </a:r>
            <a:endParaRPr sz="1900">
              <a:solidFill>
                <a:srgbClr val="FFFFFF"/>
              </a:solidFill>
            </a:endParaRPr>
          </a:p>
        </p:txBody>
      </p:sp>
      <p:grpSp>
        <p:nvGrpSpPr>
          <p:cNvPr id="595" name="Google Shape;595;p30"/>
          <p:cNvGrpSpPr/>
          <p:nvPr/>
        </p:nvGrpSpPr>
        <p:grpSpPr>
          <a:xfrm>
            <a:off x="5173120" y="1048631"/>
            <a:ext cx="5158658" cy="3620319"/>
            <a:chOff x="5173120" y="1048631"/>
            <a:chExt cx="5158658" cy="3620319"/>
          </a:xfrm>
        </p:grpSpPr>
        <p:sp>
          <p:nvSpPr>
            <p:cNvPr id="596" name="Google Shape;596;p30"/>
            <p:cNvSpPr/>
            <p:nvPr/>
          </p:nvSpPr>
          <p:spPr>
            <a:xfrm>
              <a:off x="9396814" y="3751250"/>
              <a:ext cx="661200" cy="917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0"/>
            <p:cNvGrpSpPr/>
            <p:nvPr/>
          </p:nvGrpSpPr>
          <p:grpSpPr>
            <a:xfrm>
              <a:off x="5173120" y="1048631"/>
              <a:ext cx="5158658" cy="3620319"/>
              <a:chOff x="5173120" y="1048631"/>
              <a:chExt cx="5158658" cy="3620319"/>
            </a:xfrm>
          </p:grpSpPr>
          <p:sp>
            <p:nvSpPr>
              <p:cNvPr id="598" name="Google Shape;598;p30"/>
              <p:cNvSpPr/>
              <p:nvPr/>
            </p:nvSpPr>
            <p:spPr>
              <a:xfrm>
                <a:off x="5467950" y="3751250"/>
                <a:ext cx="661200" cy="917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30"/>
              <p:cNvGrpSpPr/>
              <p:nvPr/>
            </p:nvGrpSpPr>
            <p:grpSpPr>
              <a:xfrm>
                <a:off x="5173120" y="1048631"/>
                <a:ext cx="5158658" cy="3231941"/>
                <a:chOff x="5593100" y="1024150"/>
                <a:chExt cx="594425" cy="372425"/>
              </a:xfrm>
            </p:grpSpPr>
            <p:sp>
              <p:nvSpPr>
                <p:cNvPr id="600" name="Google Shape;600;p30"/>
                <p:cNvSpPr/>
                <p:nvPr/>
              </p:nvSpPr>
              <p:spPr>
                <a:xfrm>
                  <a:off x="5593100" y="1117900"/>
                  <a:ext cx="67550" cy="46900"/>
                </a:xfrm>
                <a:custGeom>
                  <a:avLst/>
                  <a:gdLst/>
                  <a:ahLst/>
                  <a:cxnLst/>
                  <a:rect l="l" t="t" r="r" b="b"/>
                  <a:pathLst>
                    <a:path w="2702" h="1876" extrusionOk="0">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0"/>
                <p:cNvSpPr/>
                <p:nvPr/>
              </p:nvSpPr>
              <p:spPr>
                <a:xfrm>
                  <a:off x="5641175" y="1145925"/>
                  <a:ext cx="35275" cy="26175"/>
                </a:xfrm>
                <a:custGeom>
                  <a:avLst/>
                  <a:gdLst/>
                  <a:ahLst/>
                  <a:cxnLst/>
                  <a:rect l="l" t="t" r="r" b="b"/>
                  <a:pathLst>
                    <a:path w="1411" h="1047" extrusionOk="0">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5600675" y="1117900"/>
                  <a:ext cx="59975" cy="35975"/>
                </a:xfrm>
                <a:custGeom>
                  <a:avLst/>
                  <a:gdLst/>
                  <a:ahLst/>
                  <a:cxnLst/>
                  <a:rect l="l" t="t" r="r" b="b"/>
                  <a:pathLst>
                    <a:path w="2399" h="1439" extrusionOk="0">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0"/>
                <p:cNvSpPr/>
                <p:nvPr/>
              </p:nvSpPr>
              <p:spPr>
                <a:xfrm>
                  <a:off x="5599875" y="1146950"/>
                  <a:ext cx="28775" cy="13450"/>
                </a:xfrm>
                <a:custGeom>
                  <a:avLst/>
                  <a:gdLst/>
                  <a:ahLst/>
                  <a:cxnLst/>
                  <a:rect l="l" t="t" r="r" b="b"/>
                  <a:pathLst>
                    <a:path w="1151" h="538" extrusionOk="0">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a:off x="6119975" y="1117900"/>
                  <a:ext cx="67550" cy="46900"/>
                </a:xfrm>
                <a:custGeom>
                  <a:avLst/>
                  <a:gdLst/>
                  <a:ahLst/>
                  <a:cxnLst/>
                  <a:rect l="l" t="t" r="r" b="b"/>
                  <a:pathLst>
                    <a:path w="2702" h="1876" extrusionOk="0">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6104150" y="1145925"/>
                  <a:ext cx="35300" cy="26175"/>
                </a:xfrm>
                <a:custGeom>
                  <a:avLst/>
                  <a:gdLst/>
                  <a:ahLst/>
                  <a:cxnLst/>
                  <a:rect l="l" t="t" r="r" b="b"/>
                  <a:pathLst>
                    <a:path w="1412" h="1047" extrusionOk="0">
                      <a:moveTo>
                        <a:pt x="634" y="0"/>
                      </a:moveTo>
                      <a:cubicBezTo>
                        <a:pt x="634" y="0"/>
                        <a:pt x="73" y="145"/>
                        <a:pt x="0" y="145"/>
                      </a:cubicBezTo>
                      <a:lnTo>
                        <a:pt x="121" y="1047"/>
                      </a:lnTo>
                      <a:lnTo>
                        <a:pt x="1411" y="754"/>
                      </a:lnTo>
                      <a:lnTo>
                        <a:pt x="6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a:off x="6119975" y="1117900"/>
                  <a:ext cx="59975" cy="35975"/>
                </a:xfrm>
                <a:custGeom>
                  <a:avLst/>
                  <a:gdLst/>
                  <a:ahLst/>
                  <a:cxnLst/>
                  <a:rect l="l" t="t" r="r" b="b"/>
                  <a:pathLst>
                    <a:path w="2399" h="1439" extrusionOk="0">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0"/>
                <p:cNvSpPr/>
                <p:nvPr/>
              </p:nvSpPr>
              <p:spPr>
                <a:xfrm>
                  <a:off x="6152050" y="1146950"/>
                  <a:ext cx="28675" cy="13450"/>
                </a:xfrm>
                <a:custGeom>
                  <a:avLst/>
                  <a:gdLst/>
                  <a:ahLst/>
                  <a:cxnLst/>
                  <a:rect l="l" t="t" r="r" b="b"/>
                  <a:pathLst>
                    <a:path w="1147" h="538" extrusionOk="0">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5759350" y="1351050"/>
                  <a:ext cx="263375" cy="45525"/>
                </a:xfrm>
                <a:custGeom>
                  <a:avLst/>
                  <a:gdLst/>
                  <a:ahLst/>
                  <a:cxnLst/>
                  <a:rect l="l" t="t" r="r" b="b"/>
                  <a:pathLst>
                    <a:path w="10535" h="1821" extrusionOk="0">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5618975" y="1024150"/>
                  <a:ext cx="544025" cy="363500"/>
                </a:xfrm>
                <a:custGeom>
                  <a:avLst/>
                  <a:gdLst/>
                  <a:ahLst/>
                  <a:cxnLst/>
                  <a:rect l="l" t="t" r="r" b="b"/>
                  <a:pathLst>
                    <a:path w="21761" h="14540" extrusionOk="0">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5684950" y="1155725"/>
                  <a:ext cx="413900" cy="73100"/>
                </a:xfrm>
                <a:custGeom>
                  <a:avLst/>
                  <a:gdLst/>
                  <a:ahLst/>
                  <a:cxnLst/>
                  <a:rect l="l" t="t" r="r" b="b"/>
                  <a:pathLst>
                    <a:path w="16556" h="2924" extrusionOk="0">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5854225" y="1061900"/>
                  <a:ext cx="74925" cy="19450"/>
                </a:xfrm>
                <a:custGeom>
                  <a:avLst/>
                  <a:gdLst/>
                  <a:ahLst/>
                  <a:cxnLst/>
                  <a:rect l="l" t="t" r="r" b="b"/>
                  <a:pathLst>
                    <a:path w="2997" h="778" extrusionOk="0">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5764775" y="1090625"/>
                  <a:ext cx="58575" cy="43875"/>
                </a:xfrm>
                <a:custGeom>
                  <a:avLst/>
                  <a:gdLst/>
                  <a:ahLst/>
                  <a:cxnLst/>
                  <a:rect l="l" t="t" r="r" b="b"/>
                  <a:pathLst>
                    <a:path w="2343" h="1755" extrusionOk="0">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5750050" y="1142075"/>
                  <a:ext cx="87000" cy="11175"/>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0"/>
                <p:cNvSpPr/>
                <p:nvPr/>
              </p:nvSpPr>
              <p:spPr>
                <a:xfrm>
                  <a:off x="5964800" y="1090625"/>
                  <a:ext cx="58625" cy="43875"/>
                </a:xfrm>
                <a:custGeom>
                  <a:avLst/>
                  <a:gdLst/>
                  <a:ahLst/>
                  <a:cxnLst/>
                  <a:rect l="l" t="t" r="r" b="b"/>
                  <a:pathLst>
                    <a:path w="2345" h="1755" extrusionOk="0">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a:off x="5950125" y="1142075"/>
                  <a:ext cx="86950" cy="11175"/>
                </a:xfrm>
                <a:custGeom>
                  <a:avLst/>
                  <a:gdLst/>
                  <a:ahLst/>
                  <a:cxnLst/>
                  <a:rect l="l" t="t" r="r" b="b"/>
                  <a:pathLst>
                    <a:path w="3478" h="447" extrusionOk="0">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5767525" y="1306600"/>
                  <a:ext cx="255625" cy="43275"/>
                </a:xfrm>
                <a:custGeom>
                  <a:avLst/>
                  <a:gdLst/>
                  <a:ahLst/>
                  <a:cxnLst/>
                  <a:rect l="l" t="t" r="r" b="b"/>
                  <a:pathLst>
                    <a:path w="10225" h="1731" extrusionOk="0">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p:nvPr/>
              </p:nvSpPr>
              <p:spPr>
                <a:xfrm>
                  <a:off x="5810175" y="1279850"/>
                  <a:ext cx="157675" cy="38375"/>
                </a:xfrm>
                <a:custGeom>
                  <a:avLst/>
                  <a:gdLst/>
                  <a:ahLst/>
                  <a:cxnLst/>
                  <a:rect l="l" t="t" r="r" b="b"/>
                  <a:pathLst>
                    <a:path w="6307" h="1535" extrusionOk="0">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865125" y="1237625"/>
                  <a:ext cx="47775" cy="34325"/>
                </a:xfrm>
                <a:custGeom>
                  <a:avLst/>
                  <a:gdLst/>
                  <a:ahLst/>
                  <a:cxnLst/>
                  <a:rect l="l" t="t" r="r" b="b"/>
                  <a:pathLst>
                    <a:path w="1911" h="1373" extrusionOk="0">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787125" y="1063350"/>
                  <a:ext cx="208500" cy="64800"/>
                </a:xfrm>
                <a:custGeom>
                  <a:avLst/>
                  <a:gdLst/>
                  <a:ahLst/>
                  <a:cxnLst/>
                  <a:rect l="l" t="t" r="r" b="b"/>
                  <a:pathLst>
                    <a:path w="8340" h="2592" extrusionOk="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685625" y="1036800"/>
                  <a:ext cx="387775" cy="116450"/>
                </a:xfrm>
                <a:custGeom>
                  <a:avLst/>
                  <a:gdLst/>
                  <a:ahLst/>
                  <a:cxnLst/>
                  <a:rect l="l" t="t" r="r" b="b"/>
                  <a:pathLst>
                    <a:path w="15511" h="4658" extrusionOk="0">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853144" y="1061735"/>
                  <a:ext cx="76191" cy="19779"/>
                </a:xfrm>
                <a:custGeom>
                  <a:avLst/>
                  <a:gdLst/>
                  <a:ahLst/>
                  <a:cxnLst/>
                  <a:rect l="l" t="t" r="r" b="b"/>
                  <a:pathLst>
                    <a:path w="2997" h="778" extrusionOk="0">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5764150" y="1090148"/>
                  <a:ext cx="58626" cy="44831"/>
                </a:xfrm>
                <a:custGeom>
                  <a:avLst/>
                  <a:gdLst/>
                  <a:ahLst/>
                  <a:cxnLst/>
                  <a:rect l="l" t="t" r="r" b="b"/>
                  <a:pathLst>
                    <a:path w="2295" h="1755" extrusionOk="0">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0"/>
                <p:cNvSpPr/>
                <p:nvPr/>
              </p:nvSpPr>
              <p:spPr>
                <a:xfrm>
                  <a:off x="5748933" y="1141381"/>
                  <a:ext cx="89236" cy="11869"/>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965413" y="1089800"/>
                  <a:ext cx="58623" cy="45525"/>
                </a:xfrm>
                <a:custGeom>
                  <a:avLst/>
                  <a:gdLst/>
                  <a:ahLst/>
                  <a:cxnLst/>
                  <a:rect l="l" t="t" r="r" b="b"/>
                  <a:pathLst>
                    <a:path w="2296" h="1755" extrusionOk="0">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6033800" y="1094150"/>
                  <a:ext cx="63325" cy="59100"/>
                </a:xfrm>
                <a:custGeom>
                  <a:avLst/>
                  <a:gdLst/>
                  <a:ahLst/>
                  <a:cxnLst/>
                  <a:rect l="l" t="t" r="r" b="b"/>
                  <a:pathLst>
                    <a:path w="2533" h="2364" extrusionOk="0">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5947920" y="1141929"/>
                  <a:ext cx="89237" cy="11468"/>
                </a:xfrm>
                <a:custGeom>
                  <a:avLst/>
                  <a:gdLst/>
                  <a:ahLst/>
                  <a:cxnLst/>
                  <a:rect l="l" t="t" r="r" b="b"/>
                  <a:pathLst>
                    <a:path w="3478" h="447" extrusionOk="0">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860650" y="1081325"/>
                  <a:ext cx="50950" cy="46825"/>
                </a:xfrm>
                <a:custGeom>
                  <a:avLst/>
                  <a:gdLst/>
                  <a:ahLst/>
                  <a:cxnLst/>
                  <a:rect l="l" t="t" r="r" b="b"/>
                  <a:pathLst>
                    <a:path w="2038" h="1873" extrusionOk="0">
                      <a:moveTo>
                        <a:pt x="1545" y="1"/>
                      </a:moveTo>
                      <a:lnTo>
                        <a:pt x="1" y="1873"/>
                      </a:lnTo>
                      <a:lnTo>
                        <a:pt x="489" y="1873"/>
                      </a:lnTo>
                      <a:lnTo>
                        <a:pt x="2038" y="1"/>
                      </a:lnTo>
                      <a:close/>
                    </a:path>
                  </a:pathLst>
                </a:custGeom>
                <a:solidFill>
                  <a:srgbClr val="D5D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839925" y="1037975"/>
                  <a:ext cx="107125" cy="115275"/>
                </a:xfrm>
                <a:custGeom>
                  <a:avLst/>
                  <a:gdLst/>
                  <a:ahLst/>
                  <a:cxnLst/>
                  <a:rect l="l" t="t" r="r" b="b"/>
                  <a:pathLst>
                    <a:path w="4285" h="4611" extrusionOk="0">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5898263" y="1061735"/>
                  <a:ext cx="30364" cy="19779"/>
                </a:xfrm>
                <a:custGeom>
                  <a:avLst/>
                  <a:gdLst/>
                  <a:ahLst/>
                  <a:cxnLst/>
                  <a:rect l="l" t="t" r="r" b="b"/>
                  <a:pathLst>
                    <a:path w="1140" h="778" extrusionOk="0">
                      <a:moveTo>
                        <a:pt x="644" y="0"/>
                      </a:moveTo>
                      <a:lnTo>
                        <a:pt x="0" y="778"/>
                      </a:lnTo>
                      <a:lnTo>
                        <a:pt x="493" y="778"/>
                      </a:lnTo>
                      <a:lnTo>
                        <a:pt x="1139" y="0"/>
                      </a:ln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5688125" y="1043075"/>
                  <a:ext cx="99275" cy="109500"/>
                </a:xfrm>
                <a:custGeom>
                  <a:avLst/>
                  <a:gdLst/>
                  <a:ahLst/>
                  <a:cxnLst/>
                  <a:rect l="l" t="t" r="r" b="b"/>
                  <a:pathLst>
                    <a:path w="3971" h="4380" extrusionOk="0">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6026400" y="1085225"/>
                  <a:ext cx="51875" cy="62550"/>
                </a:xfrm>
                <a:custGeom>
                  <a:avLst/>
                  <a:gdLst/>
                  <a:ahLst/>
                  <a:cxnLst/>
                  <a:rect l="l" t="t" r="r" b="b"/>
                  <a:pathLst>
                    <a:path w="2075" h="2502" extrusionOk="0">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6015828" y="1141929"/>
                  <a:ext cx="18500" cy="11469"/>
                </a:xfrm>
                <a:custGeom>
                  <a:avLst/>
                  <a:gdLst/>
                  <a:ahLst/>
                  <a:cxnLst/>
                  <a:rect l="l" t="t" r="r" b="b"/>
                  <a:pathLst>
                    <a:path w="665" h="447" extrusionOk="0">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894475" y="1064975"/>
                  <a:ext cx="63400" cy="63175"/>
                </a:xfrm>
                <a:custGeom>
                  <a:avLst/>
                  <a:gdLst/>
                  <a:ahLst/>
                  <a:cxnLst/>
                  <a:rect l="l" t="t" r="r" b="b"/>
                  <a:pathLst>
                    <a:path w="2536" h="2527" extrusionOk="0">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5873750" y="1040225"/>
                  <a:ext cx="104950" cy="113025"/>
                </a:xfrm>
                <a:custGeom>
                  <a:avLst/>
                  <a:gdLst/>
                  <a:ahLst/>
                  <a:cxnLst/>
                  <a:rect l="l" t="t" r="r" b="b"/>
                  <a:pathLst>
                    <a:path w="4198" h="4521" extrusionOk="0">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630250" y="1286850"/>
                  <a:ext cx="151650" cy="88000"/>
                </a:xfrm>
                <a:custGeom>
                  <a:avLst/>
                  <a:gdLst/>
                  <a:ahLst/>
                  <a:cxnLst/>
                  <a:rect l="l" t="t" r="r" b="b"/>
                  <a:pathLst>
                    <a:path w="6066" h="3520" extrusionOk="0">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656575" y="1295575"/>
                  <a:ext cx="81625" cy="52850"/>
                </a:xfrm>
                <a:custGeom>
                  <a:avLst/>
                  <a:gdLst/>
                  <a:ahLst/>
                  <a:cxnLst/>
                  <a:rect l="l" t="t" r="r" b="b"/>
                  <a:pathLst>
                    <a:path w="3265" h="2114" extrusionOk="0">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566997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5698975"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5709050" y="1243975"/>
                  <a:ext cx="32175" cy="34000"/>
                </a:xfrm>
                <a:custGeom>
                  <a:avLst/>
                  <a:gdLst/>
                  <a:ahLst/>
                  <a:cxnLst/>
                  <a:rect l="l" t="t" r="r" b="b"/>
                  <a:pathLst>
                    <a:path w="1287" h="1360" extrusionOk="0">
                      <a:moveTo>
                        <a:pt x="1286" y="0"/>
                      </a:moveTo>
                      <a:lnTo>
                        <a:pt x="1286" y="0"/>
                      </a:lnTo>
                      <a:cubicBezTo>
                        <a:pt x="1286" y="1"/>
                        <a:pt x="788" y="537"/>
                        <a:pt x="0" y="610"/>
                      </a:cubicBezTo>
                      <a:lnTo>
                        <a:pt x="1107" y="1359"/>
                      </a:lnTo>
                      <a:lnTo>
                        <a:pt x="1286" y="0"/>
                      </a:ln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5640725" y="1186600"/>
                  <a:ext cx="97225" cy="63625"/>
                </a:xfrm>
                <a:custGeom>
                  <a:avLst/>
                  <a:gdLst/>
                  <a:ahLst/>
                  <a:cxnLst/>
                  <a:rect l="l" t="t" r="r" b="b"/>
                  <a:pathLst>
                    <a:path w="3889" h="2545" extrusionOk="0">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684950" y="1215600"/>
                  <a:ext cx="26425" cy="26425"/>
                </a:xfrm>
                <a:custGeom>
                  <a:avLst/>
                  <a:gdLst/>
                  <a:ahLst/>
                  <a:cxnLst/>
                  <a:rect l="l" t="t" r="r" b="b"/>
                  <a:pathLst>
                    <a:path w="1057" h="1057" extrusionOk="0">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654675" y="1200800"/>
                  <a:ext cx="31075" cy="31075"/>
                </a:xfrm>
                <a:custGeom>
                  <a:avLst/>
                  <a:gdLst/>
                  <a:ahLst/>
                  <a:cxnLst/>
                  <a:rect l="l" t="t" r="r" b="b"/>
                  <a:pathLst>
                    <a:path w="1243" h="1243" extrusionOk="0">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6000925" y="1286850"/>
                  <a:ext cx="151750" cy="88000"/>
                </a:xfrm>
                <a:custGeom>
                  <a:avLst/>
                  <a:gdLst/>
                  <a:ahLst/>
                  <a:cxnLst/>
                  <a:rect l="l" t="t" r="r" b="b"/>
                  <a:pathLst>
                    <a:path w="6070" h="3520" extrusionOk="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6044625" y="1295575"/>
                  <a:ext cx="81650" cy="52850"/>
                </a:xfrm>
                <a:custGeom>
                  <a:avLst/>
                  <a:gdLst/>
                  <a:ahLst/>
                  <a:cxnLst/>
                  <a:rect l="l" t="t" r="r" b="b"/>
                  <a:pathLst>
                    <a:path w="3266" h="2114" extrusionOk="0">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608642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6065450"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6041700" y="1243975"/>
                  <a:ext cx="32100" cy="34000"/>
                </a:xfrm>
                <a:custGeom>
                  <a:avLst/>
                  <a:gdLst/>
                  <a:ahLst/>
                  <a:cxnLst/>
                  <a:rect l="l" t="t" r="r" b="b"/>
                  <a:pathLst>
                    <a:path w="1284" h="1360" extrusionOk="0">
                      <a:moveTo>
                        <a:pt x="1" y="0"/>
                      </a:moveTo>
                      <a:lnTo>
                        <a:pt x="176" y="1359"/>
                      </a:lnTo>
                      <a:lnTo>
                        <a:pt x="1284" y="610"/>
                      </a:lnTo>
                      <a:cubicBezTo>
                        <a:pt x="499" y="537"/>
                        <a:pt x="1" y="1"/>
                        <a:pt x="1" y="0"/>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6044975" y="1186600"/>
                  <a:ext cx="97125" cy="63625"/>
                </a:xfrm>
                <a:custGeom>
                  <a:avLst/>
                  <a:gdLst/>
                  <a:ahLst/>
                  <a:cxnLst/>
                  <a:rect l="l" t="t" r="r" b="b"/>
                  <a:pathLst>
                    <a:path w="3885" h="2545" extrusionOk="0">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6071475" y="1215600"/>
                  <a:ext cx="26500" cy="26425"/>
                </a:xfrm>
                <a:custGeom>
                  <a:avLst/>
                  <a:gdLst/>
                  <a:ahLst/>
                  <a:cxnLst/>
                  <a:rect l="l" t="t" r="r" b="b"/>
                  <a:pathLst>
                    <a:path w="1060" h="1057" extrusionOk="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097100" y="1200800"/>
                  <a:ext cx="31075" cy="31075"/>
                </a:xfrm>
                <a:custGeom>
                  <a:avLst/>
                  <a:gdLst/>
                  <a:ahLst/>
                  <a:cxnLst/>
                  <a:rect l="l" t="t" r="r" b="b"/>
                  <a:pathLst>
                    <a:path w="1243" h="1243" extrusionOk="0">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651" name="Google Shape;651;p30"/>
          <p:cNvPicPr preferRelativeResize="0"/>
          <p:nvPr/>
        </p:nvPicPr>
        <p:blipFill>
          <a:blip r:embed="rId3">
            <a:alphaModFix/>
          </a:blip>
          <a:stretch>
            <a:fillRect/>
          </a:stretch>
        </p:blipFill>
        <p:spPr>
          <a:xfrm>
            <a:off x="1119975" y="3296800"/>
            <a:ext cx="3515626" cy="1846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39"/>
          <p:cNvSpPr txBox="1">
            <a:spLocks noGrp="1"/>
          </p:cNvSpPr>
          <p:nvPr>
            <p:ph type="title"/>
          </p:nvPr>
        </p:nvSpPr>
        <p:spPr>
          <a:xfrm>
            <a:off x="660007" y="214574"/>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Heatmap of year, miles, sold price</a:t>
            </a:r>
            <a:endParaRPr/>
          </a:p>
        </p:txBody>
      </p:sp>
      <p:grpSp>
        <p:nvGrpSpPr>
          <p:cNvPr id="1074" name="Google Shape;1074;p39"/>
          <p:cNvGrpSpPr/>
          <p:nvPr/>
        </p:nvGrpSpPr>
        <p:grpSpPr>
          <a:xfrm>
            <a:off x="6949498" y="2768618"/>
            <a:ext cx="1938276" cy="2372625"/>
            <a:chOff x="1411475" y="323425"/>
            <a:chExt cx="311650" cy="381500"/>
          </a:xfrm>
        </p:grpSpPr>
        <p:sp>
          <p:nvSpPr>
            <p:cNvPr id="1075" name="Google Shape;1075;p39"/>
            <p:cNvSpPr/>
            <p:nvPr/>
          </p:nvSpPr>
          <p:spPr>
            <a:xfrm>
              <a:off x="1548150" y="616725"/>
              <a:ext cx="38300" cy="88200"/>
            </a:xfrm>
            <a:custGeom>
              <a:avLst/>
              <a:gdLst/>
              <a:ahLst/>
              <a:cxnLst/>
              <a:rect l="l" t="t" r="r" b="b"/>
              <a:pathLst>
                <a:path w="1532" h="3528" extrusionOk="0">
                  <a:moveTo>
                    <a:pt x="1" y="1"/>
                  </a:moveTo>
                  <a:lnTo>
                    <a:pt x="1" y="3527"/>
                  </a:lnTo>
                  <a:lnTo>
                    <a:pt x="1532" y="3527"/>
                  </a:lnTo>
                  <a:lnTo>
                    <a:pt x="1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9"/>
            <p:cNvSpPr/>
            <p:nvPr/>
          </p:nvSpPr>
          <p:spPr>
            <a:xfrm>
              <a:off x="1567250" y="616725"/>
              <a:ext cx="19200" cy="88200"/>
            </a:xfrm>
            <a:custGeom>
              <a:avLst/>
              <a:gdLst/>
              <a:ahLst/>
              <a:cxnLst/>
              <a:rect l="l" t="t" r="r" b="b"/>
              <a:pathLst>
                <a:path w="768" h="3528" extrusionOk="0">
                  <a:moveTo>
                    <a:pt x="733" y="1"/>
                  </a:moveTo>
                  <a:lnTo>
                    <a:pt x="0" y="730"/>
                  </a:lnTo>
                  <a:lnTo>
                    <a:pt x="0" y="3527"/>
                  </a:lnTo>
                  <a:lnTo>
                    <a:pt x="768" y="3527"/>
                  </a:lnTo>
                  <a:lnTo>
                    <a:pt x="768" y="1"/>
                  </a:lnTo>
                  <a:close/>
                </a:path>
              </a:pathLst>
            </a:custGeom>
            <a:solidFill>
              <a:srgbClr val="DAD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9"/>
            <p:cNvSpPr/>
            <p:nvPr/>
          </p:nvSpPr>
          <p:spPr>
            <a:xfrm>
              <a:off x="1411475" y="323425"/>
              <a:ext cx="311650" cy="311550"/>
            </a:xfrm>
            <a:custGeom>
              <a:avLst/>
              <a:gdLst/>
              <a:ahLst/>
              <a:cxnLst/>
              <a:rect l="l" t="t" r="r" b="b"/>
              <a:pathLst>
                <a:path w="12466" h="12462" extrusionOk="0">
                  <a:moveTo>
                    <a:pt x="6231" y="1"/>
                  </a:moveTo>
                  <a:lnTo>
                    <a:pt x="1" y="6231"/>
                  </a:lnTo>
                  <a:lnTo>
                    <a:pt x="6231" y="12462"/>
                  </a:lnTo>
                  <a:lnTo>
                    <a:pt x="12465" y="6231"/>
                  </a:lnTo>
                  <a:lnTo>
                    <a:pt x="6231" y="1"/>
                  </a:lnTo>
                  <a:close/>
                </a:path>
              </a:pathLst>
            </a:custGeom>
            <a:solidFill>
              <a:srgbClr val="FFD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1428175" y="340525"/>
              <a:ext cx="278250" cy="277425"/>
            </a:xfrm>
            <a:custGeom>
              <a:avLst/>
              <a:gdLst/>
              <a:ahLst/>
              <a:cxnLst/>
              <a:rect l="l" t="t" r="r" b="b"/>
              <a:pathLst>
                <a:path w="11130" h="11097" extrusionOk="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9"/>
            <p:cNvSpPr/>
            <p:nvPr/>
          </p:nvSpPr>
          <p:spPr>
            <a:xfrm>
              <a:off x="1567250" y="340450"/>
              <a:ext cx="139175" cy="277500"/>
            </a:xfrm>
            <a:custGeom>
              <a:avLst/>
              <a:gdLst/>
              <a:ahLst/>
              <a:cxnLst/>
              <a:rect l="l" t="t" r="r" b="b"/>
              <a:pathLst>
                <a:path w="5567" h="11100" extrusionOk="0">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9"/>
            <p:cNvSpPr/>
            <p:nvPr/>
          </p:nvSpPr>
          <p:spPr>
            <a:xfrm>
              <a:off x="1567250" y="323425"/>
              <a:ext cx="155875" cy="311550"/>
            </a:xfrm>
            <a:custGeom>
              <a:avLst/>
              <a:gdLst/>
              <a:ahLst/>
              <a:cxnLst/>
              <a:rect l="l" t="t" r="r" b="b"/>
              <a:pathLst>
                <a:path w="6235" h="12462" extrusionOk="0">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9"/>
            <p:cNvSpPr/>
            <p:nvPr/>
          </p:nvSpPr>
          <p:spPr>
            <a:xfrm>
              <a:off x="1567250" y="400500"/>
              <a:ext cx="45175" cy="159650"/>
            </a:xfrm>
            <a:custGeom>
              <a:avLst/>
              <a:gdLst/>
              <a:ahLst/>
              <a:cxnLst/>
              <a:rect l="l" t="t" r="r" b="b"/>
              <a:pathLst>
                <a:path w="1807" h="6386" extrusionOk="0">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9"/>
            <p:cNvSpPr/>
            <p:nvPr/>
          </p:nvSpPr>
          <p:spPr>
            <a:xfrm>
              <a:off x="1526225" y="400500"/>
              <a:ext cx="86200" cy="159650"/>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39"/>
          <p:cNvSpPr txBox="1">
            <a:spLocks noGrp="1"/>
          </p:cNvSpPr>
          <p:nvPr>
            <p:ph type="subTitle" idx="2"/>
          </p:nvPr>
        </p:nvSpPr>
        <p:spPr>
          <a:xfrm>
            <a:off x="503975" y="4631200"/>
            <a:ext cx="7152000" cy="46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This heat map shows a positive correlation between year and sold price. The newer the model of car, the more it costs.</a:t>
            </a:r>
            <a:endParaRPr/>
          </a:p>
        </p:txBody>
      </p:sp>
      <p:pic>
        <p:nvPicPr>
          <p:cNvPr id="1084" name="Google Shape;1084;p39"/>
          <p:cNvPicPr preferRelativeResize="0"/>
          <p:nvPr/>
        </p:nvPicPr>
        <p:blipFill>
          <a:blip r:embed="rId3">
            <a:alphaModFix/>
          </a:blip>
          <a:stretch>
            <a:fillRect/>
          </a:stretch>
        </p:blipFill>
        <p:spPr>
          <a:xfrm>
            <a:off x="1793550" y="725350"/>
            <a:ext cx="5450376" cy="394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40"/>
          <p:cNvSpPr txBox="1">
            <a:spLocks noGrp="1"/>
          </p:cNvSpPr>
          <p:nvPr>
            <p:ph type="title"/>
          </p:nvPr>
        </p:nvSpPr>
        <p:spPr>
          <a:xfrm>
            <a:off x="659257" y="135349"/>
            <a:ext cx="77175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Tableau: Car Selection Dashboard</a:t>
            </a:r>
            <a:endParaRPr/>
          </a:p>
        </p:txBody>
      </p:sp>
      <p:grpSp>
        <p:nvGrpSpPr>
          <p:cNvPr id="1090" name="Google Shape;1090;p40"/>
          <p:cNvGrpSpPr/>
          <p:nvPr/>
        </p:nvGrpSpPr>
        <p:grpSpPr>
          <a:xfrm>
            <a:off x="6949498" y="2768618"/>
            <a:ext cx="1938276" cy="2372625"/>
            <a:chOff x="1411475" y="323425"/>
            <a:chExt cx="311650" cy="381500"/>
          </a:xfrm>
        </p:grpSpPr>
        <p:sp>
          <p:nvSpPr>
            <p:cNvPr id="1091" name="Google Shape;1091;p40"/>
            <p:cNvSpPr/>
            <p:nvPr/>
          </p:nvSpPr>
          <p:spPr>
            <a:xfrm>
              <a:off x="1548150" y="616725"/>
              <a:ext cx="38300" cy="88200"/>
            </a:xfrm>
            <a:custGeom>
              <a:avLst/>
              <a:gdLst/>
              <a:ahLst/>
              <a:cxnLst/>
              <a:rect l="l" t="t" r="r" b="b"/>
              <a:pathLst>
                <a:path w="1532" h="3528" extrusionOk="0">
                  <a:moveTo>
                    <a:pt x="1" y="1"/>
                  </a:moveTo>
                  <a:lnTo>
                    <a:pt x="1" y="3527"/>
                  </a:lnTo>
                  <a:lnTo>
                    <a:pt x="1532" y="3527"/>
                  </a:lnTo>
                  <a:lnTo>
                    <a:pt x="1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0"/>
            <p:cNvSpPr/>
            <p:nvPr/>
          </p:nvSpPr>
          <p:spPr>
            <a:xfrm>
              <a:off x="1567250" y="616725"/>
              <a:ext cx="19200" cy="88200"/>
            </a:xfrm>
            <a:custGeom>
              <a:avLst/>
              <a:gdLst/>
              <a:ahLst/>
              <a:cxnLst/>
              <a:rect l="l" t="t" r="r" b="b"/>
              <a:pathLst>
                <a:path w="768" h="3528" extrusionOk="0">
                  <a:moveTo>
                    <a:pt x="733" y="1"/>
                  </a:moveTo>
                  <a:lnTo>
                    <a:pt x="0" y="730"/>
                  </a:lnTo>
                  <a:lnTo>
                    <a:pt x="0" y="3527"/>
                  </a:lnTo>
                  <a:lnTo>
                    <a:pt x="768" y="3527"/>
                  </a:lnTo>
                  <a:lnTo>
                    <a:pt x="768" y="1"/>
                  </a:lnTo>
                  <a:close/>
                </a:path>
              </a:pathLst>
            </a:custGeom>
            <a:solidFill>
              <a:srgbClr val="DAD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0"/>
            <p:cNvSpPr/>
            <p:nvPr/>
          </p:nvSpPr>
          <p:spPr>
            <a:xfrm>
              <a:off x="1411475" y="323425"/>
              <a:ext cx="311650" cy="311550"/>
            </a:xfrm>
            <a:custGeom>
              <a:avLst/>
              <a:gdLst/>
              <a:ahLst/>
              <a:cxnLst/>
              <a:rect l="l" t="t" r="r" b="b"/>
              <a:pathLst>
                <a:path w="12466" h="12462" extrusionOk="0">
                  <a:moveTo>
                    <a:pt x="6231" y="1"/>
                  </a:moveTo>
                  <a:lnTo>
                    <a:pt x="1" y="6231"/>
                  </a:lnTo>
                  <a:lnTo>
                    <a:pt x="6231" y="12462"/>
                  </a:lnTo>
                  <a:lnTo>
                    <a:pt x="12465" y="6231"/>
                  </a:lnTo>
                  <a:lnTo>
                    <a:pt x="6231" y="1"/>
                  </a:lnTo>
                  <a:close/>
                </a:path>
              </a:pathLst>
            </a:custGeom>
            <a:solidFill>
              <a:srgbClr val="FFD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1428175" y="340525"/>
              <a:ext cx="278250" cy="277425"/>
            </a:xfrm>
            <a:custGeom>
              <a:avLst/>
              <a:gdLst/>
              <a:ahLst/>
              <a:cxnLst/>
              <a:rect l="l" t="t" r="r" b="b"/>
              <a:pathLst>
                <a:path w="11130" h="11097" extrusionOk="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0"/>
            <p:cNvSpPr/>
            <p:nvPr/>
          </p:nvSpPr>
          <p:spPr>
            <a:xfrm>
              <a:off x="1567250" y="340450"/>
              <a:ext cx="139175" cy="277500"/>
            </a:xfrm>
            <a:custGeom>
              <a:avLst/>
              <a:gdLst/>
              <a:ahLst/>
              <a:cxnLst/>
              <a:rect l="l" t="t" r="r" b="b"/>
              <a:pathLst>
                <a:path w="5567" h="11100" extrusionOk="0">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p:cNvSpPr/>
            <p:nvPr/>
          </p:nvSpPr>
          <p:spPr>
            <a:xfrm>
              <a:off x="1567250" y="323425"/>
              <a:ext cx="155875" cy="311550"/>
            </a:xfrm>
            <a:custGeom>
              <a:avLst/>
              <a:gdLst/>
              <a:ahLst/>
              <a:cxnLst/>
              <a:rect l="l" t="t" r="r" b="b"/>
              <a:pathLst>
                <a:path w="6235" h="12462" extrusionOk="0">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1567250" y="400500"/>
              <a:ext cx="45175" cy="159650"/>
            </a:xfrm>
            <a:custGeom>
              <a:avLst/>
              <a:gdLst/>
              <a:ahLst/>
              <a:cxnLst/>
              <a:rect l="l" t="t" r="r" b="b"/>
              <a:pathLst>
                <a:path w="1807" h="6386" extrusionOk="0">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0"/>
            <p:cNvSpPr/>
            <p:nvPr/>
          </p:nvSpPr>
          <p:spPr>
            <a:xfrm>
              <a:off x="1526225" y="400500"/>
              <a:ext cx="86200" cy="159650"/>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40"/>
          <p:cNvSpPr txBox="1">
            <a:spLocks noGrp="1"/>
          </p:cNvSpPr>
          <p:nvPr>
            <p:ph type="subTitle" idx="2"/>
          </p:nvPr>
        </p:nvSpPr>
        <p:spPr>
          <a:xfrm>
            <a:off x="261000" y="711350"/>
            <a:ext cx="2681400" cy="3409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Used a dataset that is also up to date and contained more car features</a:t>
            </a:r>
            <a:endParaRPr/>
          </a:p>
          <a:p>
            <a:pPr marL="457200" lvl="0" indent="-317500" algn="l" rtl="0">
              <a:spcBef>
                <a:spcPts val="0"/>
              </a:spcBef>
              <a:spcAft>
                <a:spcPts val="0"/>
              </a:spcAft>
              <a:buSzPts val="1400"/>
              <a:buChar char="●"/>
            </a:pPr>
            <a:r>
              <a:rPr lang="en"/>
              <a:t>Created price filter using a parameter and created calculated field that checks if price is within range with T/F statements</a:t>
            </a:r>
            <a:endParaRPr/>
          </a:p>
          <a:p>
            <a:pPr marL="457200" lvl="0" indent="-317500" algn="l" rtl="0">
              <a:spcBef>
                <a:spcPts val="0"/>
              </a:spcBef>
              <a:spcAft>
                <a:spcPts val="0"/>
              </a:spcAft>
              <a:buSzPts val="1400"/>
              <a:buChar char="●"/>
            </a:pPr>
            <a:r>
              <a:rPr lang="en"/>
              <a:t>Generated car age calculated field and put them into strings using If/Else</a:t>
            </a:r>
            <a:endParaRPr/>
          </a:p>
          <a:p>
            <a:pPr marL="457200" lvl="0" indent="-317500" algn="l" rtl="0">
              <a:spcBef>
                <a:spcPts val="0"/>
              </a:spcBef>
              <a:spcAft>
                <a:spcPts val="0"/>
              </a:spcAft>
              <a:buSzPts val="1400"/>
              <a:buChar char="●"/>
            </a:pPr>
            <a:r>
              <a:rPr lang="en"/>
              <a:t>Within dashboard, 2 action filters were made for category and make</a:t>
            </a:r>
            <a:endParaRPr/>
          </a:p>
        </p:txBody>
      </p:sp>
      <p:pic>
        <p:nvPicPr>
          <p:cNvPr id="1100" name="Google Shape;1100;p40"/>
          <p:cNvPicPr preferRelativeResize="0"/>
          <p:nvPr/>
        </p:nvPicPr>
        <p:blipFill rotWithShape="1">
          <a:blip r:embed="rId3">
            <a:alphaModFix/>
          </a:blip>
          <a:srcRect t="17627" r="17891"/>
          <a:stretch/>
        </p:blipFill>
        <p:spPr>
          <a:xfrm>
            <a:off x="3218125" y="711350"/>
            <a:ext cx="5868150" cy="380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1"/>
          <p:cNvSpPr txBox="1">
            <a:spLocks noGrp="1"/>
          </p:cNvSpPr>
          <p:nvPr>
            <p:ph type="title"/>
          </p:nvPr>
        </p:nvSpPr>
        <p:spPr>
          <a:xfrm>
            <a:off x="725932" y="83649"/>
            <a:ext cx="77175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Website Creation</a:t>
            </a:r>
            <a:endParaRPr/>
          </a:p>
        </p:txBody>
      </p:sp>
      <p:grpSp>
        <p:nvGrpSpPr>
          <p:cNvPr id="1106" name="Google Shape;1106;p41"/>
          <p:cNvGrpSpPr/>
          <p:nvPr/>
        </p:nvGrpSpPr>
        <p:grpSpPr>
          <a:xfrm>
            <a:off x="6949498" y="2768618"/>
            <a:ext cx="1938276" cy="2372625"/>
            <a:chOff x="1411475" y="323425"/>
            <a:chExt cx="311650" cy="381500"/>
          </a:xfrm>
        </p:grpSpPr>
        <p:sp>
          <p:nvSpPr>
            <p:cNvPr id="1107" name="Google Shape;1107;p41"/>
            <p:cNvSpPr/>
            <p:nvPr/>
          </p:nvSpPr>
          <p:spPr>
            <a:xfrm>
              <a:off x="1548150" y="616725"/>
              <a:ext cx="38300" cy="88200"/>
            </a:xfrm>
            <a:custGeom>
              <a:avLst/>
              <a:gdLst/>
              <a:ahLst/>
              <a:cxnLst/>
              <a:rect l="l" t="t" r="r" b="b"/>
              <a:pathLst>
                <a:path w="1532" h="3528" extrusionOk="0">
                  <a:moveTo>
                    <a:pt x="1" y="1"/>
                  </a:moveTo>
                  <a:lnTo>
                    <a:pt x="1" y="3527"/>
                  </a:lnTo>
                  <a:lnTo>
                    <a:pt x="1532" y="3527"/>
                  </a:lnTo>
                  <a:lnTo>
                    <a:pt x="1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1567250" y="616725"/>
              <a:ext cx="19200" cy="88200"/>
            </a:xfrm>
            <a:custGeom>
              <a:avLst/>
              <a:gdLst/>
              <a:ahLst/>
              <a:cxnLst/>
              <a:rect l="l" t="t" r="r" b="b"/>
              <a:pathLst>
                <a:path w="768" h="3528" extrusionOk="0">
                  <a:moveTo>
                    <a:pt x="733" y="1"/>
                  </a:moveTo>
                  <a:lnTo>
                    <a:pt x="0" y="730"/>
                  </a:lnTo>
                  <a:lnTo>
                    <a:pt x="0" y="3527"/>
                  </a:lnTo>
                  <a:lnTo>
                    <a:pt x="768" y="3527"/>
                  </a:lnTo>
                  <a:lnTo>
                    <a:pt x="768" y="1"/>
                  </a:lnTo>
                  <a:close/>
                </a:path>
              </a:pathLst>
            </a:custGeom>
            <a:solidFill>
              <a:srgbClr val="DAD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1411475" y="323425"/>
              <a:ext cx="311650" cy="311550"/>
            </a:xfrm>
            <a:custGeom>
              <a:avLst/>
              <a:gdLst/>
              <a:ahLst/>
              <a:cxnLst/>
              <a:rect l="l" t="t" r="r" b="b"/>
              <a:pathLst>
                <a:path w="12466" h="12462" extrusionOk="0">
                  <a:moveTo>
                    <a:pt x="6231" y="1"/>
                  </a:moveTo>
                  <a:lnTo>
                    <a:pt x="1" y="6231"/>
                  </a:lnTo>
                  <a:lnTo>
                    <a:pt x="6231" y="12462"/>
                  </a:lnTo>
                  <a:lnTo>
                    <a:pt x="12465" y="6231"/>
                  </a:lnTo>
                  <a:lnTo>
                    <a:pt x="6231" y="1"/>
                  </a:lnTo>
                  <a:close/>
                </a:path>
              </a:pathLst>
            </a:custGeom>
            <a:solidFill>
              <a:srgbClr val="FFD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1428175" y="340525"/>
              <a:ext cx="278250" cy="277425"/>
            </a:xfrm>
            <a:custGeom>
              <a:avLst/>
              <a:gdLst/>
              <a:ahLst/>
              <a:cxnLst/>
              <a:rect l="l" t="t" r="r" b="b"/>
              <a:pathLst>
                <a:path w="11130" h="11097" extrusionOk="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1567250" y="340450"/>
              <a:ext cx="139175" cy="277500"/>
            </a:xfrm>
            <a:custGeom>
              <a:avLst/>
              <a:gdLst/>
              <a:ahLst/>
              <a:cxnLst/>
              <a:rect l="l" t="t" r="r" b="b"/>
              <a:pathLst>
                <a:path w="5567" h="11100" extrusionOk="0">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1567250" y="323425"/>
              <a:ext cx="155875" cy="311550"/>
            </a:xfrm>
            <a:custGeom>
              <a:avLst/>
              <a:gdLst/>
              <a:ahLst/>
              <a:cxnLst/>
              <a:rect l="l" t="t" r="r" b="b"/>
              <a:pathLst>
                <a:path w="6235" h="12462" extrusionOk="0">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1567250" y="400500"/>
              <a:ext cx="45175" cy="159650"/>
            </a:xfrm>
            <a:custGeom>
              <a:avLst/>
              <a:gdLst/>
              <a:ahLst/>
              <a:cxnLst/>
              <a:rect l="l" t="t" r="r" b="b"/>
              <a:pathLst>
                <a:path w="1807" h="6386" extrusionOk="0">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1526225" y="400500"/>
              <a:ext cx="86200" cy="159650"/>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1"/>
          <p:cNvSpPr txBox="1">
            <a:spLocks noGrp="1"/>
          </p:cNvSpPr>
          <p:nvPr>
            <p:ph type="subTitle" idx="2"/>
          </p:nvPr>
        </p:nvSpPr>
        <p:spPr>
          <a:xfrm>
            <a:off x="6949500" y="741175"/>
            <a:ext cx="2107500" cy="175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Using a bootstrap HTML template, we created a website containing background information on the regression model, our tableau dashboard and multiple plots to show trending of data.</a:t>
            </a:r>
            <a:endParaRPr/>
          </a:p>
        </p:txBody>
      </p:sp>
      <p:pic>
        <p:nvPicPr>
          <p:cNvPr id="1116" name="Google Shape;1116;p41"/>
          <p:cNvPicPr preferRelativeResize="0"/>
          <p:nvPr/>
        </p:nvPicPr>
        <p:blipFill>
          <a:blip r:embed="rId3">
            <a:alphaModFix/>
          </a:blip>
          <a:stretch>
            <a:fillRect/>
          </a:stretch>
        </p:blipFill>
        <p:spPr>
          <a:xfrm>
            <a:off x="185300" y="741175"/>
            <a:ext cx="6802126" cy="4008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2"/>
          <p:cNvSpPr txBox="1">
            <a:spLocks noGrp="1"/>
          </p:cNvSpPr>
          <p:nvPr>
            <p:ph type="title"/>
          </p:nvPr>
        </p:nvSpPr>
        <p:spPr>
          <a:xfrm>
            <a:off x="686550" y="1234825"/>
            <a:ext cx="7770900" cy="32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accent4"/>
                </a:solidFill>
              </a:rPr>
              <a:t>With our car prediction model and interactive dashboard, we feel that Francisco will have enough information on car prices and car options available to him. He will be able to make the best economical decision in choosing his first car. </a:t>
            </a:r>
            <a:endParaRPr sz="140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pic>
        <p:nvPicPr>
          <p:cNvPr id="1126" name="Google Shape;1126;p43"/>
          <p:cNvPicPr preferRelativeResize="0"/>
          <p:nvPr/>
        </p:nvPicPr>
        <p:blipFill rotWithShape="1">
          <a:blip r:embed="rId3">
            <a:alphaModFix/>
          </a:blip>
          <a:srcRect t="2922" r="-15740" b="-9"/>
          <a:stretch/>
        </p:blipFill>
        <p:spPr>
          <a:xfrm>
            <a:off x="2813575" y="1380650"/>
            <a:ext cx="4905250" cy="2826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4"/>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grpSp>
        <p:nvGrpSpPr>
          <p:cNvPr id="1132" name="Google Shape;1132;p44"/>
          <p:cNvGrpSpPr/>
          <p:nvPr/>
        </p:nvGrpSpPr>
        <p:grpSpPr>
          <a:xfrm>
            <a:off x="7957410" y="-99025"/>
            <a:ext cx="2699228" cy="5242522"/>
            <a:chOff x="-1255789" y="-99025"/>
            <a:chExt cx="2699228" cy="5242522"/>
          </a:xfrm>
        </p:grpSpPr>
        <p:grpSp>
          <p:nvGrpSpPr>
            <p:cNvPr id="1133" name="Google Shape;1133;p44"/>
            <p:cNvGrpSpPr/>
            <p:nvPr/>
          </p:nvGrpSpPr>
          <p:grpSpPr>
            <a:xfrm>
              <a:off x="-66750" y="-99025"/>
              <a:ext cx="246027" cy="5242522"/>
              <a:chOff x="-66750" y="-99025"/>
              <a:chExt cx="246027" cy="5242522"/>
            </a:xfrm>
          </p:grpSpPr>
          <p:sp>
            <p:nvSpPr>
              <p:cNvPr id="1134" name="Google Shape;1134;p44"/>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 name="Google Shape;1136;p44"/>
            <p:cNvSpPr/>
            <p:nvPr/>
          </p:nvSpPr>
          <p:spPr>
            <a:xfrm>
              <a:off x="-587271" y="533756"/>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1255789" y="163186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rot="10800000">
              <a:off x="-916120" y="272998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rot="10800000" flipH="1">
              <a:off x="-580950" y="9084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rot="10800000" flipH="1">
              <a:off x="-910750" y="31046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rot="10800000">
              <a:off x="-1250325" y="20065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44"/>
          <p:cNvSpPr txBox="1"/>
          <p:nvPr/>
        </p:nvSpPr>
        <p:spPr>
          <a:xfrm>
            <a:off x="0" y="1076650"/>
            <a:ext cx="8856000" cy="28536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lt1"/>
              </a:buClr>
              <a:buSzPts val="1700"/>
              <a:buChar char="●"/>
            </a:pPr>
            <a:r>
              <a:rPr lang="en" sz="1700" u="sng">
                <a:solidFill>
                  <a:schemeClr val="lt1"/>
                </a:solidFill>
                <a:hlinkClick r:id="rId3">
                  <a:extLst>
                    <a:ext uri="{A12FA001-AC4F-418D-AE19-62706E023703}">
                      <ahyp:hlinkClr xmlns:ahyp="http://schemas.microsoft.com/office/drawing/2018/hyperlinkcolor" val="tx"/>
                    </a:ext>
                  </a:extLst>
                </a:hlinkClick>
              </a:rPr>
              <a:t>https://www.moneyunder30.com/how-much-car-can-you-afford</a:t>
            </a:r>
            <a:r>
              <a:rPr lang="en" sz="1700">
                <a:solidFill>
                  <a:schemeClr val="lt1"/>
                </a:solidFill>
              </a:rPr>
              <a:t> </a:t>
            </a:r>
            <a:endParaRPr sz="1700">
              <a:solidFill>
                <a:schemeClr val="lt1"/>
              </a:solidFill>
            </a:endParaRPr>
          </a:p>
          <a:p>
            <a:pPr marL="457200" lvl="0" indent="-336550" algn="l" rtl="0">
              <a:lnSpc>
                <a:spcPct val="115000"/>
              </a:lnSpc>
              <a:spcBef>
                <a:spcPts val="0"/>
              </a:spcBef>
              <a:spcAft>
                <a:spcPts val="0"/>
              </a:spcAft>
              <a:buClr>
                <a:schemeClr val="lt1"/>
              </a:buClr>
              <a:buSzPts val="1700"/>
              <a:buChar char="●"/>
            </a:pPr>
            <a:r>
              <a:rPr lang="en" sz="1700" u="sng">
                <a:solidFill>
                  <a:schemeClr val="lt1"/>
                </a:solidFill>
                <a:hlinkClick r:id="rId4">
                  <a:extLst>
                    <a:ext uri="{A12FA001-AC4F-418D-AE19-62706E023703}">
                      <ahyp:hlinkClr xmlns:ahyp="http://schemas.microsoft.com/office/drawing/2018/hyperlinkcolor" val="tx"/>
                    </a:ext>
                  </a:extLst>
                </a:hlinkClick>
              </a:rPr>
              <a:t>https://www.businesswire.com/news/home/20220824005118/en/Cost-of-Car-Ownership-in-the-U.S.-Increases-5-as-the-Average-American-Household-Now-Spends-Over-600-a-Month-on-Auto-Loans-and-Insurance-Combined</a:t>
            </a:r>
            <a:r>
              <a:rPr lang="en" sz="1700">
                <a:solidFill>
                  <a:schemeClr val="lt1"/>
                </a:solidFill>
              </a:rPr>
              <a:t> </a:t>
            </a:r>
            <a:endParaRPr sz="1700">
              <a:solidFill>
                <a:schemeClr val="lt1"/>
              </a:solidFill>
            </a:endParaRPr>
          </a:p>
          <a:p>
            <a:pPr marL="457200" lvl="0" indent="-336550" algn="l" rtl="0">
              <a:lnSpc>
                <a:spcPct val="115000"/>
              </a:lnSpc>
              <a:spcBef>
                <a:spcPts val="0"/>
              </a:spcBef>
              <a:spcAft>
                <a:spcPts val="0"/>
              </a:spcAft>
              <a:buClr>
                <a:schemeClr val="lt1"/>
              </a:buClr>
              <a:buSzPts val="1700"/>
              <a:buChar char="●"/>
            </a:pPr>
            <a:r>
              <a:rPr lang="en" sz="1700" u="sng">
                <a:solidFill>
                  <a:schemeClr val="lt1"/>
                </a:solidFill>
                <a:hlinkClick r:id="rId5">
                  <a:extLst>
                    <a:ext uri="{A12FA001-AC4F-418D-AE19-62706E023703}">
                      <ahyp:hlinkClr xmlns:ahyp="http://schemas.microsoft.com/office/drawing/2018/hyperlinkcolor" val="tx"/>
                    </a:ext>
                  </a:extLst>
                </a:hlinkClick>
              </a:rPr>
              <a:t>https://www.kaggle.com/datasets/deepcontractor/car-price-prediction-challenge</a:t>
            </a:r>
            <a:endParaRPr sz="1700">
              <a:solidFill>
                <a:schemeClr val="lt1"/>
              </a:solidFill>
            </a:endParaRPr>
          </a:p>
          <a:p>
            <a:pPr marL="457200" lvl="0" indent="-336550" algn="l" rtl="0">
              <a:lnSpc>
                <a:spcPct val="115000"/>
              </a:lnSpc>
              <a:spcBef>
                <a:spcPts val="0"/>
              </a:spcBef>
              <a:spcAft>
                <a:spcPts val="0"/>
              </a:spcAft>
              <a:buClr>
                <a:schemeClr val="lt1"/>
              </a:buClr>
              <a:buSzPts val="1700"/>
              <a:buChar char="●"/>
            </a:pPr>
            <a:r>
              <a:rPr lang="en" sz="1700" u="sng">
                <a:solidFill>
                  <a:schemeClr val="lt1"/>
                </a:solidFill>
                <a:hlinkClick r:id="rId6">
                  <a:extLst>
                    <a:ext uri="{A12FA001-AC4F-418D-AE19-62706E023703}">
                      <ahyp:hlinkClr xmlns:ahyp="http://schemas.microsoft.com/office/drawing/2018/hyperlinkcolor" val="tx"/>
                    </a:ext>
                  </a:extLst>
                </a:hlinkClick>
              </a:rPr>
              <a:t>https://thecleverprogrammer.com/2021/08/04/car-price-prediction-with-machine-learning/</a:t>
            </a:r>
            <a:endParaRPr sz="1700">
              <a:solidFill>
                <a:schemeClr val="lt1"/>
              </a:solidFill>
            </a:endParaRPr>
          </a:p>
          <a:p>
            <a:pPr marL="457200" lvl="0" indent="-336550" algn="l" rtl="0">
              <a:lnSpc>
                <a:spcPct val="115000"/>
              </a:lnSpc>
              <a:spcBef>
                <a:spcPts val="0"/>
              </a:spcBef>
              <a:spcAft>
                <a:spcPts val="0"/>
              </a:spcAft>
              <a:buClr>
                <a:schemeClr val="lt1"/>
              </a:buClr>
              <a:buSzPts val="1700"/>
              <a:buChar char="●"/>
            </a:pPr>
            <a:r>
              <a:rPr lang="en" sz="1700">
                <a:solidFill>
                  <a:schemeClr val="lt1"/>
                </a:solidFill>
              </a:rPr>
              <a:t>https://aws.amazon.com/marketplace/pp/prodview-y77x3t6zisn4w?sr=0-2&amp;ref_=beagle&amp;applicationId=AWSMPContessa#offers</a:t>
            </a:r>
            <a:endParaRPr sz="17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grpSp>
        <p:nvGrpSpPr>
          <p:cNvPr id="1147" name="Google Shape;1147;p45"/>
          <p:cNvGrpSpPr/>
          <p:nvPr/>
        </p:nvGrpSpPr>
        <p:grpSpPr>
          <a:xfrm>
            <a:off x="5888474" y="516082"/>
            <a:ext cx="3254779" cy="4312950"/>
            <a:chOff x="6379286" y="552033"/>
            <a:chExt cx="2530145" cy="3352729"/>
          </a:xfrm>
        </p:grpSpPr>
        <p:sp>
          <p:nvSpPr>
            <p:cNvPr id="1148" name="Google Shape;1148;p45"/>
            <p:cNvSpPr/>
            <p:nvPr/>
          </p:nvSpPr>
          <p:spPr>
            <a:xfrm>
              <a:off x="6379286" y="1090241"/>
              <a:ext cx="1802731" cy="1653186"/>
            </a:xfrm>
            <a:custGeom>
              <a:avLst/>
              <a:gdLst/>
              <a:ahLst/>
              <a:cxnLst/>
              <a:rect l="l" t="t" r="r" b="b"/>
              <a:pathLst>
                <a:path w="9680" h="8877" extrusionOk="0">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44" y="7115"/>
                    <a:pt x="506" y="7941"/>
                    <a:pt x="1176" y="8402"/>
                  </a:cubicBezTo>
                  <a:cubicBezTo>
                    <a:pt x="1855" y="8877"/>
                    <a:pt x="1899" y="8842"/>
                    <a:pt x="2037" y="8842"/>
                  </a:cubicBezTo>
                  <a:cubicBezTo>
                    <a:pt x="2174" y="8850"/>
                    <a:pt x="2463" y="8588"/>
                    <a:pt x="2477" y="8482"/>
                  </a:cubicBezTo>
                  <a:cubicBezTo>
                    <a:pt x="2485" y="8393"/>
                    <a:pt x="2139" y="7715"/>
                    <a:pt x="2139" y="7715"/>
                  </a:cubicBezTo>
                  <a:lnTo>
                    <a:pt x="1402" y="6357"/>
                  </a:lnTo>
                  <a:lnTo>
                    <a:pt x="2131" y="5411"/>
                  </a:lnTo>
                  <a:cubicBezTo>
                    <a:pt x="2131" y="5411"/>
                    <a:pt x="2303" y="6943"/>
                    <a:pt x="2844" y="7404"/>
                  </a:cubicBezTo>
                  <a:cubicBezTo>
                    <a:pt x="3373" y="7875"/>
                    <a:pt x="4096" y="7976"/>
                    <a:pt x="4096" y="7976"/>
                  </a:cubicBezTo>
                  <a:cubicBezTo>
                    <a:pt x="4096" y="7976"/>
                    <a:pt x="4464" y="7772"/>
                    <a:pt x="4745" y="7435"/>
                  </a:cubicBezTo>
                  <a:cubicBezTo>
                    <a:pt x="5019" y="7102"/>
                    <a:pt x="5099" y="7000"/>
                    <a:pt x="5099" y="7000"/>
                  </a:cubicBezTo>
                  <a:cubicBezTo>
                    <a:pt x="5099" y="7000"/>
                    <a:pt x="5374" y="6906"/>
                    <a:pt x="5720" y="6689"/>
                  </a:cubicBezTo>
                  <a:cubicBezTo>
                    <a:pt x="6054" y="6458"/>
                    <a:pt x="6089" y="5961"/>
                    <a:pt x="6089" y="5961"/>
                  </a:cubicBezTo>
                  <a:cubicBezTo>
                    <a:pt x="6089" y="5961"/>
                    <a:pt x="7265" y="5468"/>
                    <a:pt x="8264" y="4594"/>
                  </a:cubicBezTo>
                  <a:cubicBezTo>
                    <a:pt x="9267" y="3706"/>
                    <a:pt x="9680" y="3223"/>
                    <a:pt x="9680" y="32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a:off x="6379286" y="1090241"/>
              <a:ext cx="1603648" cy="1294688"/>
            </a:xfrm>
            <a:custGeom>
              <a:avLst/>
              <a:gdLst/>
              <a:ahLst/>
              <a:cxnLst/>
              <a:rect l="l" t="t" r="r" b="b"/>
              <a:pathLst>
                <a:path w="8611" h="6952" extrusionOk="0">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93" y="6437"/>
                    <a:pt x="554" y="5802"/>
                    <a:pt x="838" y="5224"/>
                  </a:cubicBezTo>
                  <a:cubicBezTo>
                    <a:pt x="1127" y="4661"/>
                    <a:pt x="1784" y="3742"/>
                    <a:pt x="2086" y="3121"/>
                  </a:cubicBezTo>
                  <a:cubicBezTo>
                    <a:pt x="2383" y="2500"/>
                    <a:pt x="8610" y="738"/>
                    <a:pt x="8610" y="738"/>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a:off x="6775959" y="1997002"/>
              <a:ext cx="574527" cy="578624"/>
            </a:xfrm>
            <a:custGeom>
              <a:avLst/>
              <a:gdLst/>
              <a:ahLst/>
              <a:cxnLst/>
              <a:rect l="l" t="t" r="r" b="b"/>
              <a:pathLst>
                <a:path w="3085" h="3107" extrusionOk="0">
                  <a:moveTo>
                    <a:pt x="1" y="542"/>
                  </a:moveTo>
                  <a:cubicBezTo>
                    <a:pt x="1" y="542"/>
                    <a:pt x="173" y="2074"/>
                    <a:pt x="714" y="2535"/>
                  </a:cubicBezTo>
                  <a:cubicBezTo>
                    <a:pt x="1243" y="3006"/>
                    <a:pt x="1966" y="3107"/>
                    <a:pt x="1966" y="3107"/>
                  </a:cubicBezTo>
                  <a:cubicBezTo>
                    <a:pt x="1966" y="3107"/>
                    <a:pt x="2334" y="2903"/>
                    <a:pt x="2615" y="2566"/>
                  </a:cubicBezTo>
                  <a:cubicBezTo>
                    <a:pt x="2889" y="2233"/>
                    <a:pt x="2969" y="2131"/>
                    <a:pt x="2969" y="2131"/>
                  </a:cubicBezTo>
                  <a:cubicBezTo>
                    <a:pt x="2969" y="2131"/>
                    <a:pt x="3084" y="1199"/>
                    <a:pt x="2508" y="635"/>
                  </a:cubicBezTo>
                  <a:cubicBezTo>
                    <a:pt x="1935" y="81"/>
                    <a:pt x="1496" y="1"/>
                    <a:pt x="1496" y="1"/>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a:off x="6885090" y="2198504"/>
              <a:ext cx="531694" cy="302069"/>
            </a:xfrm>
            <a:custGeom>
              <a:avLst/>
              <a:gdLst/>
              <a:ahLst/>
              <a:cxnLst/>
              <a:rect l="l" t="t" r="r" b="b"/>
              <a:pathLst>
                <a:path w="2855" h="1622" extrusionOk="0">
                  <a:moveTo>
                    <a:pt x="0" y="1324"/>
                  </a:moveTo>
                  <a:cubicBezTo>
                    <a:pt x="36" y="1369"/>
                    <a:pt x="80" y="1418"/>
                    <a:pt x="128" y="1453"/>
                  </a:cubicBezTo>
                  <a:cubicBezTo>
                    <a:pt x="195" y="1519"/>
                    <a:pt x="267" y="1577"/>
                    <a:pt x="347" y="1621"/>
                  </a:cubicBezTo>
                  <a:cubicBezTo>
                    <a:pt x="484" y="1533"/>
                    <a:pt x="670" y="1426"/>
                    <a:pt x="874" y="1324"/>
                  </a:cubicBezTo>
                  <a:cubicBezTo>
                    <a:pt x="1416" y="1035"/>
                    <a:pt x="2854" y="1"/>
                    <a:pt x="2854" y="1"/>
                  </a:cubicBezTo>
                  <a:cubicBezTo>
                    <a:pt x="2854" y="1"/>
                    <a:pt x="785" y="738"/>
                    <a:pt x="657" y="783"/>
                  </a:cubicBezTo>
                  <a:cubicBezTo>
                    <a:pt x="586" y="805"/>
                    <a:pt x="218" y="1058"/>
                    <a:pt x="0" y="132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a:off x="6688244" y="2415277"/>
              <a:ext cx="1065622" cy="827617"/>
            </a:xfrm>
            <a:custGeom>
              <a:avLst/>
              <a:gdLst/>
              <a:ahLst/>
              <a:cxnLst/>
              <a:rect l="l" t="t" r="r" b="b"/>
              <a:pathLst>
                <a:path w="5722" h="4444" extrusionOk="0">
                  <a:moveTo>
                    <a:pt x="595" y="999"/>
                  </a:moveTo>
                  <a:cubicBezTo>
                    <a:pt x="595" y="999"/>
                    <a:pt x="1" y="2002"/>
                    <a:pt x="759" y="2579"/>
                  </a:cubicBezTo>
                  <a:cubicBezTo>
                    <a:pt x="1531" y="3151"/>
                    <a:pt x="3268" y="4328"/>
                    <a:pt x="3889" y="4372"/>
                  </a:cubicBezTo>
                  <a:cubicBezTo>
                    <a:pt x="5030" y="4443"/>
                    <a:pt x="5722" y="3294"/>
                    <a:pt x="5122" y="2313"/>
                  </a:cubicBezTo>
                  <a:cubicBezTo>
                    <a:pt x="4790" y="1793"/>
                    <a:pt x="2934" y="803"/>
                    <a:pt x="2069" y="404"/>
                  </a:cubicBezTo>
                  <a:cubicBezTo>
                    <a:pt x="1208" y="0"/>
                    <a:pt x="595" y="999"/>
                    <a:pt x="595" y="999"/>
                  </a:cubicBezTo>
                  <a:close/>
                  <a:moveTo>
                    <a:pt x="1172" y="1345"/>
                  </a:moveTo>
                  <a:cubicBezTo>
                    <a:pt x="1150" y="1393"/>
                    <a:pt x="964" y="1807"/>
                    <a:pt x="1244" y="1762"/>
                  </a:cubicBezTo>
                  <a:cubicBezTo>
                    <a:pt x="1461" y="1727"/>
                    <a:pt x="1634" y="1416"/>
                    <a:pt x="1563" y="1221"/>
                  </a:cubicBezTo>
                  <a:cubicBezTo>
                    <a:pt x="1474" y="941"/>
                    <a:pt x="1208" y="1301"/>
                    <a:pt x="1172" y="1345"/>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a:off x="6898126" y="2554020"/>
              <a:ext cx="814395" cy="663174"/>
            </a:xfrm>
            <a:custGeom>
              <a:avLst/>
              <a:gdLst/>
              <a:ahLst/>
              <a:cxnLst/>
              <a:rect l="l" t="t" r="r" b="b"/>
              <a:pathLst>
                <a:path w="4373" h="3561" extrusionOk="0">
                  <a:moveTo>
                    <a:pt x="543" y="902"/>
                  </a:moveTo>
                  <a:cubicBezTo>
                    <a:pt x="543" y="902"/>
                    <a:pt x="1" y="1799"/>
                    <a:pt x="551" y="2238"/>
                  </a:cubicBezTo>
                  <a:cubicBezTo>
                    <a:pt x="1115" y="2672"/>
                    <a:pt x="2385" y="3561"/>
                    <a:pt x="2854" y="3547"/>
                  </a:cubicBezTo>
                  <a:cubicBezTo>
                    <a:pt x="3751" y="3524"/>
                    <a:pt x="4372" y="2491"/>
                    <a:pt x="3973" y="1705"/>
                  </a:cubicBezTo>
                  <a:cubicBezTo>
                    <a:pt x="3751" y="1279"/>
                    <a:pt x="2371" y="564"/>
                    <a:pt x="1727" y="281"/>
                  </a:cubicBezTo>
                  <a:cubicBezTo>
                    <a:pt x="1084" y="1"/>
                    <a:pt x="543" y="902"/>
                    <a:pt x="543" y="902"/>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a:off x="6898126" y="2721814"/>
              <a:ext cx="726865" cy="495378"/>
            </a:xfrm>
            <a:custGeom>
              <a:avLst/>
              <a:gdLst/>
              <a:ahLst/>
              <a:cxnLst/>
              <a:rect l="l" t="t" r="r" b="b"/>
              <a:pathLst>
                <a:path w="3903" h="2660" extrusionOk="0">
                  <a:moveTo>
                    <a:pt x="543" y="1"/>
                  </a:moveTo>
                  <a:cubicBezTo>
                    <a:pt x="543" y="1"/>
                    <a:pt x="1" y="898"/>
                    <a:pt x="551" y="1337"/>
                  </a:cubicBezTo>
                  <a:cubicBezTo>
                    <a:pt x="1115" y="1771"/>
                    <a:pt x="2385" y="2660"/>
                    <a:pt x="2854" y="2646"/>
                  </a:cubicBezTo>
                  <a:cubicBezTo>
                    <a:pt x="3303" y="2637"/>
                    <a:pt x="3685" y="2371"/>
                    <a:pt x="3903" y="2016"/>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a:off x="6992359" y="2644156"/>
              <a:ext cx="245082" cy="313429"/>
            </a:xfrm>
            <a:custGeom>
              <a:avLst/>
              <a:gdLst/>
              <a:ahLst/>
              <a:cxnLst/>
              <a:rect l="l" t="t" r="r" b="b"/>
              <a:pathLst>
                <a:path w="1316" h="1683" extrusionOk="0">
                  <a:moveTo>
                    <a:pt x="369" y="613"/>
                  </a:moveTo>
                  <a:cubicBezTo>
                    <a:pt x="369" y="613"/>
                    <a:pt x="1" y="1235"/>
                    <a:pt x="81" y="1350"/>
                  </a:cubicBezTo>
                  <a:cubicBezTo>
                    <a:pt x="160" y="1475"/>
                    <a:pt x="378" y="1682"/>
                    <a:pt x="529" y="1567"/>
                  </a:cubicBezTo>
                  <a:cubicBezTo>
                    <a:pt x="818" y="1358"/>
                    <a:pt x="1244" y="658"/>
                    <a:pt x="1289" y="311"/>
                  </a:cubicBezTo>
                  <a:cubicBezTo>
                    <a:pt x="1315" y="116"/>
                    <a:pt x="1026" y="23"/>
                    <a:pt x="889" y="14"/>
                  </a:cubicBezTo>
                  <a:cubicBezTo>
                    <a:pt x="738" y="0"/>
                    <a:pt x="369" y="613"/>
                    <a:pt x="369" y="613"/>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a:off x="6992359" y="2758129"/>
              <a:ext cx="187164" cy="199455"/>
            </a:xfrm>
            <a:custGeom>
              <a:avLst/>
              <a:gdLst/>
              <a:ahLst/>
              <a:cxnLst/>
              <a:rect l="l" t="t" r="r" b="b"/>
              <a:pathLst>
                <a:path w="1005" h="1071" extrusionOk="0">
                  <a:moveTo>
                    <a:pt x="369" y="1"/>
                  </a:moveTo>
                  <a:cubicBezTo>
                    <a:pt x="369" y="1"/>
                    <a:pt x="1" y="623"/>
                    <a:pt x="81" y="738"/>
                  </a:cubicBezTo>
                  <a:cubicBezTo>
                    <a:pt x="160" y="863"/>
                    <a:pt x="378" y="1070"/>
                    <a:pt x="529" y="955"/>
                  </a:cubicBezTo>
                  <a:cubicBezTo>
                    <a:pt x="666" y="853"/>
                    <a:pt x="853" y="631"/>
                    <a:pt x="1004" y="378"/>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a:off x="7180826" y="2758129"/>
              <a:ext cx="245082" cy="312684"/>
            </a:xfrm>
            <a:custGeom>
              <a:avLst/>
              <a:gdLst/>
              <a:ahLst/>
              <a:cxnLst/>
              <a:rect l="l" t="t" r="r" b="b"/>
              <a:pathLst>
                <a:path w="1316" h="1679" extrusionOk="0">
                  <a:moveTo>
                    <a:pt x="383" y="609"/>
                  </a:moveTo>
                  <a:cubicBezTo>
                    <a:pt x="383" y="609"/>
                    <a:pt x="1" y="1230"/>
                    <a:pt x="81" y="1346"/>
                  </a:cubicBezTo>
                  <a:cubicBezTo>
                    <a:pt x="174" y="1475"/>
                    <a:pt x="383" y="1679"/>
                    <a:pt x="529" y="1563"/>
                  </a:cubicBezTo>
                  <a:cubicBezTo>
                    <a:pt x="818" y="1369"/>
                    <a:pt x="1244" y="658"/>
                    <a:pt x="1293" y="312"/>
                  </a:cubicBezTo>
                  <a:cubicBezTo>
                    <a:pt x="1315" y="117"/>
                    <a:pt x="1039" y="37"/>
                    <a:pt x="889" y="10"/>
                  </a:cubicBezTo>
                  <a:cubicBezTo>
                    <a:pt x="751" y="1"/>
                    <a:pt x="383" y="609"/>
                    <a:pt x="383" y="60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a:off x="7180826" y="2871544"/>
              <a:ext cx="187164" cy="199269"/>
            </a:xfrm>
            <a:custGeom>
              <a:avLst/>
              <a:gdLst/>
              <a:ahLst/>
              <a:cxnLst/>
              <a:rect l="l" t="t" r="r" b="b"/>
              <a:pathLst>
                <a:path w="1005" h="1070" extrusionOk="0">
                  <a:moveTo>
                    <a:pt x="383" y="0"/>
                  </a:moveTo>
                  <a:cubicBezTo>
                    <a:pt x="383" y="0"/>
                    <a:pt x="1" y="621"/>
                    <a:pt x="81" y="737"/>
                  </a:cubicBezTo>
                  <a:cubicBezTo>
                    <a:pt x="174" y="866"/>
                    <a:pt x="383" y="1070"/>
                    <a:pt x="529" y="954"/>
                  </a:cubicBezTo>
                  <a:cubicBezTo>
                    <a:pt x="680" y="852"/>
                    <a:pt x="853" y="635"/>
                    <a:pt x="1004" y="381"/>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a:off x="7371899" y="2871544"/>
              <a:ext cx="244710" cy="313429"/>
            </a:xfrm>
            <a:custGeom>
              <a:avLst/>
              <a:gdLst/>
              <a:ahLst/>
              <a:cxnLst/>
              <a:rect l="l" t="t" r="r" b="b"/>
              <a:pathLst>
                <a:path w="1314" h="1683" extrusionOk="0">
                  <a:moveTo>
                    <a:pt x="369" y="621"/>
                  </a:moveTo>
                  <a:cubicBezTo>
                    <a:pt x="369" y="621"/>
                    <a:pt x="0" y="1234"/>
                    <a:pt x="80" y="1358"/>
                  </a:cubicBezTo>
                  <a:cubicBezTo>
                    <a:pt x="160" y="1473"/>
                    <a:pt x="369" y="1682"/>
                    <a:pt x="529" y="1567"/>
                  </a:cubicBezTo>
                  <a:cubicBezTo>
                    <a:pt x="816" y="1372"/>
                    <a:pt x="1242" y="657"/>
                    <a:pt x="1287" y="311"/>
                  </a:cubicBezTo>
                  <a:cubicBezTo>
                    <a:pt x="1314" y="115"/>
                    <a:pt x="1025" y="35"/>
                    <a:pt x="888" y="14"/>
                  </a:cubicBezTo>
                  <a:cubicBezTo>
                    <a:pt x="736" y="0"/>
                    <a:pt x="369" y="621"/>
                    <a:pt x="369" y="621"/>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a:off x="7371899" y="2987194"/>
              <a:ext cx="186791" cy="197779"/>
            </a:xfrm>
            <a:custGeom>
              <a:avLst/>
              <a:gdLst/>
              <a:ahLst/>
              <a:cxnLst/>
              <a:rect l="l" t="t" r="r" b="b"/>
              <a:pathLst>
                <a:path w="1003" h="1062" extrusionOk="0">
                  <a:moveTo>
                    <a:pt x="369" y="0"/>
                  </a:moveTo>
                  <a:cubicBezTo>
                    <a:pt x="369" y="0"/>
                    <a:pt x="0" y="613"/>
                    <a:pt x="80" y="737"/>
                  </a:cubicBezTo>
                  <a:cubicBezTo>
                    <a:pt x="160" y="852"/>
                    <a:pt x="369" y="1061"/>
                    <a:pt x="529" y="946"/>
                  </a:cubicBezTo>
                  <a:cubicBezTo>
                    <a:pt x="666" y="852"/>
                    <a:pt x="853" y="622"/>
                    <a:pt x="1003" y="36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a:off x="7101491" y="2768931"/>
              <a:ext cx="58105" cy="62202"/>
            </a:xfrm>
            <a:custGeom>
              <a:avLst/>
              <a:gdLst/>
              <a:ahLst/>
              <a:cxnLst/>
              <a:rect l="l" t="t" r="r" b="b"/>
              <a:pathLst>
                <a:path w="312" h="334" extrusionOk="0">
                  <a:moveTo>
                    <a:pt x="1" y="219"/>
                  </a:moveTo>
                  <a:lnTo>
                    <a:pt x="129" y="10"/>
                  </a:lnTo>
                  <a:cubicBezTo>
                    <a:pt x="138" y="0"/>
                    <a:pt x="152" y="0"/>
                    <a:pt x="160" y="10"/>
                  </a:cubicBezTo>
                  <a:lnTo>
                    <a:pt x="303" y="90"/>
                  </a:lnTo>
                  <a:cubicBezTo>
                    <a:pt x="303" y="90"/>
                    <a:pt x="312" y="103"/>
                    <a:pt x="303" y="116"/>
                  </a:cubicBezTo>
                  <a:lnTo>
                    <a:pt x="174" y="320"/>
                  </a:lnTo>
                  <a:cubicBezTo>
                    <a:pt x="174" y="334"/>
                    <a:pt x="160" y="334"/>
                    <a:pt x="152" y="334"/>
                  </a:cubicBezTo>
                  <a:lnTo>
                    <a:pt x="14" y="240"/>
                  </a:lnTo>
                  <a:cubicBezTo>
                    <a:pt x="1" y="240"/>
                    <a:pt x="1" y="231"/>
                    <a:pt x="1" y="21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a:off x="7086592" y="2765020"/>
              <a:ext cx="44882" cy="47117"/>
            </a:xfrm>
            <a:custGeom>
              <a:avLst/>
              <a:gdLst/>
              <a:ahLst/>
              <a:cxnLst/>
              <a:rect l="l" t="t" r="r" b="b"/>
              <a:pathLst>
                <a:path w="241" h="253" extrusionOk="0">
                  <a:moveTo>
                    <a:pt x="1" y="137"/>
                  </a:moveTo>
                  <a:lnTo>
                    <a:pt x="72" y="9"/>
                  </a:lnTo>
                  <a:cubicBezTo>
                    <a:pt x="81" y="9"/>
                    <a:pt x="81" y="0"/>
                    <a:pt x="94" y="0"/>
                  </a:cubicBezTo>
                  <a:lnTo>
                    <a:pt x="117" y="0"/>
                  </a:lnTo>
                  <a:lnTo>
                    <a:pt x="232" y="66"/>
                  </a:lnTo>
                  <a:cubicBezTo>
                    <a:pt x="240" y="66"/>
                    <a:pt x="240" y="80"/>
                    <a:pt x="240" y="88"/>
                  </a:cubicBezTo>
                  <a:lnTo>
                    <a:pt x="240" y="111"/>
                  </a:lnTo>
                  <a:lnTo>
                    <a:pt x="174" y="226"/>
                  </a:lnTo>
                  <a:cubicBezTo>
                    <a:pt x="160" y="240"/>
                    <a:pt x="160" y="240"/>
                    <a:pt x="152" y="252"/>
                  </a:cubicBezTo>
                  <a:cubicBezTo>
                    <a:pt x="138" y="252"/>
                    <a:pt x="130" y="252"/>
                    <a:pt x="130" y="240"/>
                  </a:cubicBezTo>
                  <a:lnTo>
                    <a:pt x="94" y="226"/>
                  </a:lnTo>
                  <a:lnTo>
                    <a:pt x="117" y="181"/>
                  </a:lnTo>
                  <a:lnTo>
                    <a:pt x="138" y="195"/>
                  </a:lnTo>
                  <a:lnTo>
                    <a:pt x="197" y="101"/>
                  </a:lnTo>
                  <a:lnTo>
                    <a:pt x="103" y="44"/>
                  </a:lnTo>
                  <a:lnTo>
                    <a:pt x="45" y="146"/>
                  </a:lnTo>
                  <a:lnTo>
                    <a:pt x="72" y="160"/>
                  </a:lnTo>
                  <a:lnTo>
                    <a:pt x="45" y="195"/>
                  </a:lnTo>
                  <a:lnTo>
                    <a:pt x="15" y="181"/>
                  </a:lnTo>
                  <a:cubicBezTo>
                    <a:pt x="1" y="168"/>
                    <a:pt x="1" y="168"/>
                    <a:pt x="1" y="160"/>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a:off x="7485128" y="3000416"/>
              <a:ext cx="57918" cy="62202"/>
            </a:xfrm>
            <a:custGeom>
              <a:avLst/>
              <a:gdLst/>
              <a:ahLst/>
              <a:cxnLst/>
              <a:rect l="l" t="t" r="r" b="b"/>
              <a:pathLst>
                <a:path w="311" h="334" extrusionOk="0">
                  <a:moveTo>
                    <a:pt x="13" y="218"/>
                  </a:moveTo>
                  <a:lnTo>
                    <a:pt x="142" y="9"/>
                  </a:lnTo>
                  <a:cubicBezTo>
                    <a:pt x="142" y="0"/>
                    <a:pt x="151" y="0"/>
                    <a:pt x="165" y="0"/>
                  </a:cubicBezTo>
                  <a:lnTo>
                    <a:pt x="302" y="94"/>
                  </a:lnTo>
                  <a:cubicBezTo>
                    <a:pt x="311" y="94"/>
                    <a:pt x="311" y="103"/>
                    <a:pt x="311" y="115"/>
                  </a:cubicBezTo>
                  <a:lnTo>
                    <a:pt x="187" y="320"/>
                  </a:lnTo>
                  <a:cubicBezTo>
                    <a:pt x="173" y="334"/>
                    <a:pt x="165" y="334"/>
                    <a:pt x="151" y="320"/>
                  </a:cubicBezTo>
                  <a:lnTo>
                    <a:pt x="13" y="240"/>
                  </a:lnTo>
                  <a:cubicBezTo>
                    <a:pt x="13" y="240"/>
                    <a:pt x="1" y="232"/>
                    <a:pt x="13" y="218"/>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a:off x="7470229" y="2996319"/>
              <a:ext cx="47303" cy="48979"/>
            </a:xfrm>
            <a:custGeom>
              <a:avLst/>
              <a:gdLst/>
              <a:ahLst/>
              <a:cxnLst/>
              <a:rect l="l" t="t" r="r" b="b"/>
              <a:pathLst>
                <a:path w="254" h="263" extrusionOk="0">
                  <a:moveTo>
                    <a:pt x="14" y="125"/>
                  </a:moveTo>
                  <a:lnTo>
                    <a:pt x="81" y="10"/>
                  </a:lnTo>
                  <a:cubicBezTo>
                    <a:pt x="81" y="0"/>
                    <a:pt x="93" y="0"/>
                    <a:pt x="107" y="0"/>
                  </a:cubicBezTo>
                  <a:lnTo>
                    <a:pt x="129" y="0"/>
                  </a:lnTo>
                  <a:lnTo>
                    <a:pt x="231" y="67"/>
                  </a:lnTo>
                  <a:cubicBezTo>
                    <a:pt x="245" y="67"/>
                    <a:pt x="253" y="80"/>
                    <a:pt x="253" y="90"/>
                  </a:cubicBezTo>
                  <a:cubicBezTo>
                    <a:pt x="253" y="90"/>
                    <a:pt x="253" y="102"/>
                    <a:pt x="245" y="116"/>
                  </a:cubicBezTo>
                  <a:lnTo>
                    <a:pt x="222" y="160"/>
                  </a:lnTo>
                  <a:lnTo>
                    <a:pt x="173" y="137"/>
                  </a:lnTo>
                  <a:lnTo>
                    <a:pt x="196" y="102"/>
                  </a:lnTo>
                  <a:lnTo>
                    <a:pt x="116" y="45"/>
                  </a:lnTo>
                  <a:lnTo>
                    <a:pt x="58" y="137"/>
                  </a:lnTo>
                  <a:lnTo>
                    <a:pt x="187" y="217"/>
                  </a:lnTo>
                  <a:lnTo>
                    <a:pt x="165" y="262"/>
                  </a:lnTo>
                  <a:lnTo>
                    <a:pt x="22" y="174"/>
                  </a:lnTo>
                  <a:cubicBezTo>
                    <a:pt x="14" y="174"/>
                    <a:pt x="14" y="160"/>
                    <a:pt x="1" y="160"/>
                  </a:cubicBezTo>
                  <a:cubicBezTo>
                    <a:pt x="1" y="147"/>
                    <a:pt x="1" y="137"/>
                    <a:pt x="14" y="125"/>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5"/>
            <p:cNvSpPr/>
            <p:nvPr/>
          </p:nvSpPr>
          <p:spPr>
            <a:xfrm>
              <a:off x="7273569" y="2859253"/>
              <a:ext cx="76914" cy="105035"/>
            </a:xfrm>
            <a:custGeom>
              <a:avLst/>
              <a:gdLst/>
              <a:ahLst/>
              <a:cxnLst/>
              <a:rect l="l" t="t" r="r" b="b"/>
              <a:pathLst>
                <a:path w="413" h="564" extrusionOk="0">
                  <a:moveTo>
                    <a:pt x="22" y="310"/>
                  </a:moveTo>
                  <a:lnTo>
                    <a:pt x="102" y="181"/>
                  </a:lnTo>
                  <a:lnTo>
                    <a:pt x="182" y="44"/>
                  </a:lnTo>
                  <a:cubicBezTo>
                    <a:pt x="195" y="9"/>
                    <a:pt x="240" y="0"/>
                    <a:pt x="275" y="21"/>
                  </a:cubicBezTo>
                  <a:cubicBezTo>
                    <a:pt x="311" y="0"/>
                    <a:pt x="332" y="0"/>
                    <a:pt x="355" y="9"/>
                  </a:cubicBezTo>
                  <a:lnTo>
                    <a:pt x="412" y="31"/>
                  </a:lnTo>
                  <a:lnTo>
                    <a:pt x="262" y="275"/>
                  </a:lnTo>
                  <a:lnTo>
                    <a:pt x="88" y="564"/>
                  </a:lnTo>
                  <a:lnTo>
                    <a:pt x="45" y="527"/>
                  </a:lnTo>
                  <a:cubicBezTo>
                    <a:pt x="22" y="515"/>
                    <a:pt x="31" y="447"/>
                    <a:pt x="45" y="412"/>
                  </a:cubicBezTo>
                  <a:cubicBezTo>
                    <a:pt x="9" y="390"/>
                    <a:pt x="0" y="341"/>
                    <a:pt x="22" y="310"/>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5"/>
            <p:cNvSpPr/>
            <p:nvPr/>
          </p:nvSpPr>
          <p:spPr>
            <a:xfrm>
              <a:off x="7296661" y="2925179"/>
              <a:ext cx="21603" cy="21603"/>
            </a:xfrm>
            <a:custGeom>
              <a:avLst/>
              <a:gdLst/>
              <a:ahLst/>
              <a:cxnLst/>
              <a:rect l="l" t="t" r="r" b="b"/>
              <a:pathLst>
                <a:path w="116" h="116" extrusionOk="0">
                  <a:moveTo>
                    <a:pt x="13" y="23"/>
                  </a:moveTo>
                  <a:cubicBezTo>
                    <a:pt x="36" y="1"/>
                    <a:pt x="58" y="1"/>
                    <a:pt x="81" y="14"/>
                  </a:cubicBezTo>
                  <a:cubicBezTo>
                    <a:pt x="116" y="23"/>
                    <a:pt x="116" y="58"/>
                    <a:pt x="107" y="81"/>
                  </a:cubicBezTo>
                  <a:cubicBezTo>
                    <a:pt x="93" y="103"/>
                    <a:pt x="58" y="116"/>
                    <a:pt x="36" y="103"/>
                  </a:cubicBezTo>
                  <a:cubicBezTo>
                    <a:pt x="13" y="81"/>
                    <a:pt x="1" y="58"/>
                    <a:pt x="13" y="23"/>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5"/>
            <p:cNvSpPr/>
            <p:nvPr/>
          </p:nvSpPr>
          <p:spPr>
            <a:xfrm>
              <a:off x="7327203" y="2875641"/>
              <a:ext cx="20858" cy="21603"/>
            </a:xfrm>
            <a:custGeom>
              <a:avLst/>
              <a:gdLst/>
              <a:ahLst/>
              <a:cxnLst/>
              <a:rect l="l" t="t" r="r" b="b"/>
              <a:pathLst>
                <a:path w="112" h="116" extrusionOk="0">
                  <a:moveTo>
                    <a:pt x="9" y="36"/>
                  </a:moveTo>
                  <a:cubicBezTo>
                    <a:pt x="23" y="13"/>
                    <a:pt x="54" y="0"/>
                    <a:pt x="81" y="13"/>
                  </a:cubicBezTo>
                  <a:cubicBezTo>
                    <a:pt x="103" y="27"/>
                    <a:pt x="112" y="58"/>
                    <a:pt x="103" y="85"/>
                  </a:cubicBezTo>
                  <a:cubicBezTo>
                    <a:pt x="81" y="115"/>
                    <a:pt x="54" y="115"/>
                    <a:pt x="23" y="107"/>
                  </a:cubicBezTo>
                  <a:cubicBezTo>
                    <a:pt x="1" y="93"/>
                    <a:pt x="1" y="58"/>
                    <a:pt x="9" y="36"/>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5"/>
            <p:cNvSpPr/>
            <p:nvPr/>
          </p:nvSpPr>
          <p:spPr>
            <a:xfrm>
              <a:off x="7266864" y="2931697"/>
              <a:ext cx="25886" cy="10988"/>
            </a:xfrm>
            <a:custGeom>
              <a:avLst/>
              <a:gdLst/>
              <a:ahLst/>
              <a:cxnLst/>
              <a:rect l="l" t="t" r="r" b="b"/>
              <a:pathLst>
                <a:path w="139" h="59" extrusionOk="0">
                  <a:moveTo>
                    <a:pt x="1" y="37"/>
                  </a:moveTo>
                  <a:lnTo>
                    <a:pt x="124" y="1"/>
                  </a:lnTo>
                  <a:lnTo>
                    <a:pt x="138" y="23"/>
                  </a:lnTo>
                  <a:lnTo>
                    <a:pt x="1" y="58"/>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5"/>
            <p:cNvSpPr/>
            <p:nvPr/>
          </p:nvSpPr>
          <p:spPr>
            <a:xfrm>
              <a:off x="7266864" y="2938587"/>
              <a:ext cx="6891" cy="10801"/>
            </a:xfrm>
            <a:custGeom>
              <a:avLst/>
              <a:gdLst/>
              <a:ahLst/>
              <a:cxnLst/>
              <a:rect l="l" t="t" r="r" b="b"/>
              <a:pathLst>
                <a:path w="37" h="58" extrusionOk="0">
                  <a:moveTo>
                    <a:pt x="22" y="0"/>
                  </a:moveTo>
                  <a:lnTo>
                    <a:pt x="36" y="44"/>
                  </a:lnTo>
                  <a:lnTo>
                    <a:pt x="9" y="58"/>
                  </a:lnTo>
                  <a:lnTo>
                    <a:pt x="1" y="0"/>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5"/>
            <p:cNvSpPr/>
            <p:nvPr/>
          </p:nvSpPr>
          <p:spPr>
            <a:xfrm>
              <a:off x="6724559" y="3021833"/>
              <a:ext cx="397048" cy="882928"/>
            </a:xfrm>
            <a:custGeom>
              <a:avLst/>
              <a:gdLst/>
              <a:ahLst/>
              <a:cxnLst/>
              <a:rect l="l" t="t" r="r" b="b"/>
              <a:pathLst>
                <a:path w="2132" h="4741" extrusionOk="0">
                  <a:moveTo>
                    <a:pt x="1" y="334"/>
                  </a:moveTo>
                  <a:lnTo>
                    <a:pt x="600" y="174"/>
                  </a:lnTo>
                  <a:lnTo>
                    <a:pt x="1195" y="0"/>
                  </a:lnTo>
                  <a:lnTo>
                    <a:pt x="1656" y="1865"/>
                  </a:lnTo>
                  <a:lnTo>
                    <a:pt x="1532" y="1981"/>
                  </a:lnTo>
                  <a:lnTo>
                    <a:pt x="2131" y="4257"/>
                  </a:lnTo>
                  <a:lnTo>
                    <a:pt x="1874" y="4741"/>
                  </a:lnTo>
                  <a:lnTo>
                    <a:pt x="1404" y="4466"/>
                  </a:lnTo>
                  <a:lnTo>
                    <a:pt x="738" y="2211"/>
                  </a:lnTo>
                  <a:lnTo>
                    <a:pt x="564" y="2163"/>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5"/>
            <p:cNvSpPr/>
            <p:nvPr/>
          </p:nvSpPr>
          <p:spPr>
            <a:xfrm>
              <a:off x="6836297" y="3021833"/>
              <a:ext cx="285308" cy="882928"/>
            </a:xfrm>
            <a:custGeom>
              <a:avLst/>
              <a:gdLst/>
              <a:ahLst/>
              <a:cxnLst/>
              <a:rect l="l" t="t" r="r" b="b"/>
              <a:pathLst>
                <a:path w="1532" h="4741" extrusionOk="0">
                  <a:moveTo>
                    <a:pt x="0" y="174"/>
                  </a:moveTo>
                  <a:lnTo>
                    <a:pt x="595" y="0"/>
                  </a:lnTo>
                  <a:lnTo>
                    <a:pt x="1056" y="1865"/>
                  </a:lnTo>
                  <a:lnTo>
                    <a:pt x="932" y="1981"/>
                  </a:lnTo>
                  <a:lnTo>
                    <a:pt x="1531" y="4257"/>
                  </a:lnTo>
                  <a:lnTo>
                    <a:pt x="1274" y="4741"/>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5"/>
            <p:cNvSpPr/>
            <p:nvPr/>
          </p:nvSpPr>
          <p:spPr>
            <a:xfrm>
              <a:off x="6544473" y="2700398"/>
              <a:ext cx="572106" cy="581232"/>
            </a:xfrm>
            <a:custGeom>
              <a:avLst/>
              <a:gdLst/>
              <a:ahLst/>
              <a:cxnLst/>
              <a:rect l="l" t="t" r="r" b="b"/>
              <a:pathLst>
                <a:path w="3072" h="3121" extrusionOk="0">
                  <a:moveTo>
                    <a:pt x="1127" y="311"/>
                  </a:moveTo>
                  <a:cubicBezTo>
                    <a:pt x="1127" y="311"/>
                    <a:pt x="0" y="622"/>
                    <a:pt x="23" y="1105"/>
                  </a:cubicBezTo>
                  <a:cubicBezTo>
                    <a:pt x="58" y="1576"/>
                    <a:pt x="218" y="2588"/>
                    <a:pt x="564" y="2775"/>
                  </a:cubicBezTo>
                  <a:cubicBezTo>
                    <a:pt x="1207" y="3121"/>
                    <a:pt x="2499" y="2752"/>
                    <a:pt x="2868" y="2131"/>
                  </a:cubicBezTo>
                  <a:cubicBezTo>
                    <a:pt x="3071" y="1794"/>
                    <a:pt x="2682" y="839"/>
                    <a:pt x="2463" y="413"/>
                  </a:cubicBezTo>
                  <a:cubicBezTo>
                    <a:pt x="2246" y="1"/>
                    <a:pt x="1127" y="311"/>
                    <a:pt x="1127" y="311"/>
                  </a:cubicBezTo>
                  <a:close/>
                  <a:moveTo>
                    <a:pt x="1207" y="622"/>
                  </a:moveTo>
                  <a:cubicBezTo>
                    <a:pt x="1207" y="622"/>
                    <a:pt x="910" y="715"/>
                    <a:pt x="910" y="782"/>
                  </a:cubicBezTo>
                  <a:cubicBezTo>
                    <a:pt x="897" y="862"/>
                    <a:pt x="919" y="1034"/>
                    <a:pt x="999" y="1056"/>
                  </a:cubicBezTo>
                  <a:cubicBezTo>
                    <a:pt x="1150" y="1093"/>
                    <a:pt x="1496" y="999"/>
                    <a:pt x="1611" y="884"/>
                  </a:cubicBezTo>
                  <a:cubicBezTo>
                    <a:pt x="1670" y="826"/>
                    <a:pt x="1598" y="679"/>
                    <a:pt x="1554" y="608"/>
                  </a:cubicBezTo>
                  <a:cubicBezTo>
                    <a:pt x="1510" y="542"/>
                    <a:pt x="1207" y="622"/>
                    <a:pt x="1207" y="622"/>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5"/>
            <p:cNvSpPr/>
            <p:nvPr/>
          </p:nvSpPr>
          <p:spPr>
            <a:xfrm>
              <a:off x="6569987" y="2740996"/>
              <a:ext cx="510277" cy="540633"/>
            </a:xfrm>
            <a:custGeom>
              <a:avLst/>
              <a:gdLst/>
              <a:ahLst/>
              <a:cxnLst/>
              <a:rect l="l" t="t" r="r" b="b"/>
              <a:pathLst>
                <a:path w="2740" h="2903" extrusionOk="0">
                  <a:moveTo>
                    <a:pt x="414" y="2543"/>
                  </a:moveTo>
                  <a:cubicBezTo>
                    <a:pt x="414" y="2557"/>
                    <a:pt x="427" y="2557"/>
                    <a:pt x="427" y="2557"/>
                  </a:cubicBezTo>
                  <a:cubicBezTo>
                    <a:pt x="1070" y="2903"/>
                    <a:pt x="2362" y="2534"/>
                    <a:pt x="2731" y="1913"/>
                  </a:cubicBezTo>
                  <a:cubicBezTo>
                    <a:pt x="2740" y="1913"/>
                    <a:pt x="2740" y="1913"/>
                    <a:pt x="2740" y="1899"/>
                  </a:cubicBezTo>
                  <a:cubicBezTo>
                    <a:pt x="2740" y="1473"/>
                    <a:pt x="2465" y="772"/>
                    <a:pt x="2291" y="426"/>
                  </a:cubicBezTo>
                  <a:cubicBezTo>
                    <a:pt x="2074" y="0"/>
                    <a:pt x="1035" y="289"/>
                    <a:pt x="1035" y="289"/>
                  </a:cubicBezTo>
                  <a:cubicBezTo>
                    <a:pt x="1035" y="289"/>
                    <a:pt x="1" y="576"/>
                    <a:pt x="46" y="1047"/>
                  </a:cubicBezTo>
                  <a:cubicBezTo>
                    <a:pt x="68" y="1438"/>
                    <a:pt x="196" y="2188"/>
                    <a:pt x="414" y="2543"/>
                  </a:cubicBezTo>
                  <a:close/>
                  <a:moveTo>
                    <a:pt x="1070" y="404"/>
                  </a:moveTo>
                  <a:cubicBezTo>
                    <a:pt x="1070" y="404"/>
                    <a:pt x="773" y="497"/>
                    <a:pt x="773" y="564"/>
                  </a:cubicBezTo>
                  <a:cubicBezTo>
                    <a:pt x="760" y="644"/>
                    <a:pt x="782" y="816"/>
                    <a:pt x="862" y="838"/>
                  </a:cubicBezTo>
                  <a:cubicBezTo>
                    <a:pt x="1013" y="875"/>
                    <a:pt x="1359" y="781"/>
                    <a:pt x="1474" y="666"/>
                  </a:cubicBezTo>
                  <a:cubicBezTo>
                    <a:pt x="1533" y="608"/>
                    <a:pt x="1461" y="461"/>
                    <a:pt x="1417" y="390"/>
                  </a:cubicBezTo>
                  <a:cubicBezTo>
                    <a:pt x="1373" y="324"/>
                    <a:pt x="1070" y="404"/>
                    <a:pt x="1070" y="40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5"/>
            <p:cNvSpPr/>
            <p:nvPr/>
          </p:nvSpPr>
          <p:spPr>
            <a:xfrm>
              <a:off x="6569987" y="2794631"/>
              <a:ext cx="313429" cy="454780"/>
            </a:xfrm>
            <a:custGeom>
              <a:avLst/>
              <a:gdLst/>
              <a:ahLst/>
              <a:cxnLst/>
              <a:rect l="l" t="t" r="r" b="b"/>
              <a:pathLst>
                <a:path w="1683" h="2442" extrusionOk="0">
                  <a:moveTo>
                    <a:pt x="414" y="2255"/>
                  </a:moveTo>
                  <a:cubicBezTo>
                    <a:pt x="414" y="2269"/>
                    <a:pt x="427" y="2269"/>
                    <a:pt x="427" y="2269"/>
                  </a:cubicBezTo>
                  <a:cubicBezTo>
                    <a:pt x="747" y="2441"/>
                    <a:pt x="1230" y="2428"/>
                    <a:pt x="1683" y="2312"/>
                  </a:cubicBezTo>
                  <a:lnTo>
                    <a:pt x="1186" y="520"/>
                  </a:lnTo>
                  <a:cubicBezTo>
                    <a:pt x="1070" y="550"/>
                    <a:pt x="947" y="564"/>
                    <a:pt x="862" y="550"/>
                  </a:cubicBezTo>
                  <a:cubicBezTo>
                    <a:pt x="782" y="528"/>
                    <a:pt x="760" y="356"/>
                    <a:pt x="773" y="276"/>
                  </a:cubicBezTo>
                  <a:cubicBezTo>
                    <a:pt x="773" y="209"/>
                    <a:pt x="1070" y="116"/>
                    <a:pt x="1070" y="116"/>
                  </a:cubicBezTo>
                  <a:lnTo>
                    <a:pt x="1035" y="1"/>
                  </a:lnTo>
                  <a:cubicBezTo>
                    <a:pt x="1035" y="1"/>
                    <a:pt x="1" y="288"/>
                    <a:pt x="46" y="759"/>
                  </a:cubicBezTo>
                  <a:cubicBezTo>
                    <a:pt x="68" y="1150"/>
                    <a:pt x="196" y="1900"/>
                    <a:pt x="414" y="2255"/>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5"/>
            <p:cNvSpPr/>
            <p:nvPr/>
          </p:nvSpPr>
          <p:spPr>
            <a:xfrm>
              <a:off x="6526967" y="2479713"/>
              <a:ext cx="407849" cy="401145"/>
            </a:xfrm>
            <a:custGeom>
              <a:avLst/>
              <a:gdLst/>
              <a:ahLst/>
              <a:cxnLst/>
              <a:rect l="l" t="t" r="r" b="b"/>
              <a:pathLst>
                <a:path w="2190" h="2154" extrusionOk="0">
                  <a:moveTo>
                    <a:pt x="1035" y="0"/>
                  </a:moveTo>
                  <a:lnTo>
                    <a:pt x="1049" y="0"/>
                  </a:lnTo>
                  <a:lnTo>
                    <a:pt x="1062" y="0"/>
                  </a:lnTo>
                  <a:lnTo>
                    <a:pt x="1071" y="0"/>
                  </a:lnTo>
                  <a:lnTo>
                    <a:pt x="1084" y="0"/>
                  </a:lnTo>
                  <a:lnTo>
                    <a:pt x="1106" y="0"/>
                  </a:lnTo>
                  <a:lnTo>
                    <a:pt x="1129" y="0"/>
                  </a:lnTo>
                  <a:cubicBezTo>
                    <a:pt x="1199" y="0"/>
                    <a:pt x="1266" y="9"/>
                    <a:pt x="1338" y="23"/>
                  </a:cubicBezTo>
                  <a:lnTo>
                    <a:pt x="1359" y="23"/>
                  </a:lnTo>
                  <a:cubicBezTo>
                    <a:pt x="1373" y="31"/>
                    <a:pt x="1373" y="31"/>
                    <a:pt x="1381" y="31"/>
                  </a:cubicBezTo>
                  <a:lnTo>
                    <a:pt x="1395" y="31"/>
                  </a:lnTo>
                  <a:lnTo>
                    <a:pt x="1404" y="31"/>
                  </a:lnTo>
                  <a:cubicBezTo>
                    <a:pt x="1417" y="45"/>
                    <a:pt x="1417" y="45"/>
                    <a:pt x="1430" y="45"/>
                  </a:cubicBezTo>
                  <a:cubicBezTo>
                    <a:pt x="1488" y="67"/>
                    <a:pt x="1532" y="89"/>
                    <a:pt x="1590" y="111"/>
                  </a:cubicBezTo>
                  <a:lnTo>
                    <a:pt x="1604" y="111"/>
                  </a:lnTo>
                  <a:cubicBezTo>
                    <a:pt x="1604" y="111"/>
                    <a:pt x="1604" y="125"/>
                    <a:pt x="1612" y="125"/>
                  </a:cubicBezTo>
                  <a:lnTo>
                    <a:pt x="1625" y="125"/>
                  </a:lnTo>
                  <a:lnTo>
                    <a:pt x="1635" y="138"/>
                  </a:lnTo>
                  <a:lnTo>
                    <a:pt x="1648" y="138"/>
                  </a:lnTo>
                  <a:lnTo>
                    <a:pt x="1648" y="147"/>
                  </a:lnTo>
                  <a:cubicBezTo>
                    <a:pt x="1879" y="285"/>
                    <a:pt x="2061" y="506"/>
                    <a:pt x="2141" y="781"/>
                  </a:cubicBezTo>
                  <a:cubicBezTo>
                    <a:pt x="2190" y="963"/>
                    <a:pt x="2190" y="1150"/>
                    <a:pt x="2153" y="1323"/>
                  </a:cubicBezTo>
                  <a:lnTo>
                    <a:pt x="2153" y="1332"/>
                  </a:lnTo>
                  <a:cubicBezTo>
                    <a:pt x="2141" y="1332"/>
                    <a:pt x="2141" y="1346"/>
                    <a:pt x="2141" y="1346"/>
                  </a:cubicBezTo>
                  <a:lnTo>
                    <a:pt x="2141" y="1367"/>
                  </a:lnTo>
                  <a:cubicBezTo>
                    <a:pt x="2131" y="1381"/>
                    <a:pt x="2131" y="1381"/>
                    <a:pt x="2131" y="1389"/>
                  </a:cubicBezTo>
                  <a:cubicBezTo>
                    <a:pt x="2096" y="1389"/>
                    <a:pt x="2051" y="1381"/>
                    <a:pt x="2003" y="1381"/>
                  </a:cubicBezTo>
                  <a:cubicBezTo>
                    <a:pt x="2003" y="1367"/>
                    <a:pt x="2016" y="1358"/>
                    <a:pt x="2016" y="1346"/>
                  </a:cubicBezTo>
                  <a:cubicBezTo>
                    <a:pt x="2016" y="1332"/>
                    <a:pt x="2030" y="1323"/>
                    <a:pt x="2030" y="1323"/>
                  </a:cubicBezTo>
                  <a:cubicBezTo>
                    <a:pt x="2061" y="1194"/>
                    <a:pt x="2061" y="1057"/>
                    <a:pt x="2051" y="932"/>
                  </a:cubicBezTo>
                  <a:cubicBezTo>
                    <a:pt x="2038" y="897"/>
                    <a:pt x="2030" y="848"/>
                    <a:pt x="2016" y="817"/>
                  </a:cubicBezTo>
                  <a:cubicBezTo>
                    <a:pt x="1994" y="737"/>
                    <a:pt x="1959" y="653"/>
                    <a:pt x="1923" y="586"/>
                  </a:cubicBezTo>
                  <a:cubicBezTo>
                    <a:pt x="1887" y="537"/>
                    <a:pt x="1865" y="493"/>
                    <a:pt x="1821" y="449"/>
                  </a:cubicBezTo>
                  <a:cubicBezTo>
                    <a:pt x="1785" y="414"/>
                    <a:pt x="1750" y="369"/>
                    <a:pt x="1705" y="334"/>
                  </a:cubicBezTo>
                  <a:cubicBezTo>
                    <a:pt x="1670" y="297"/>
                    <a:pt x="1625" y="275"/>
                    <a:pt x="1590" y="254"/>
                  </a:cubicBezTo>
                  <a:lnTo>
                    <a:pt x="1577" y="254"/>
                  </a:lnTo>
                  <a:lnTo>
                    <a:pt x="1577" y="240"/>
                  </a:lnTo>
                  <a:lnTo>
                    <a:pt x="1568" y="240"/>
                  </a:lnTo>
                  <a:lnTo>
                    <a:pt x="1555" y="227"/>
                  </a:lnTo>
                  <a:lnTo>
                    <a:pt x="1545" y="227"/>
                  </a:lnTo>
                  <a:cubicBezTo>
                    <a:pt x="1488" y="195"/>
                    <a:pt x="1439" y="169"/>
                    <a:pt x="1381" y="160"/>
                  </a:cubicBezTo>
                  <a:lnTo>
                    <a:pt x="1373" y="160"/>
                  </a:lnTo>
                  <a:lnTo>
                    <a:pt x="1359" y="147"/>
                  </a:lnTo>
                  <a:lnTo>
                    <a:pt x="1346" y="147"/>
                  </a:lnTo>
                  <a:lnTo>
                    <a:pt x="1338" y="147"/>
                  </a:lnTo>
                  <a:lnTo>
                    <a:pt x="1324" y="147"/>
                  </a:lnTo>
                  <a:lnTo>
                    <a:pt x="1315" y="138"/>
                  </a:lnTo>
                  <a:lnTo>
                    <a:pt x="1301" y="138"/>
                  </a:lnTo>
                  <a:cubicBezTo>
                    <a:pt x="1244" y="125"/>
                    <a:pt x="1178" y="111"/>
                    <a:pt x="1119" y="111"/>
                  </a:cubicBezTo>
                  <a:lnTo>
                    <a:pt x="1106" y="111"/>
                  </a:lnTo>
                  <a:lnTo>
                    <a:pt x="1093" y="111"/>
                  </a:lnTo>
                  <a:lnTo>
                    <a:pt x="1084" y="111"/>
                  </a:lnTo>
                  <a:cubicBezTo>
                    <a:pt x="1035" y="111"/>
                    <a:pt x="978" y="125"/>
                    <a:pt x="924" y="138"/>
                  </a:cubicBezTo>
                  <a:cubicBezTo>
                    <a:pt x="867" y="138"/>
                    <a:pt x="818" y="160"/>
                    <a:pt x="760" y="169"/>
                  </a:cubicBezTo>
                  <a:cubicBezTo>
                    <a:pt x="715" y="195"/>
                    <a:pt x="658" y="218"/>
                    <a:pt x="609" y="240"/>
                  </a:cubicBezTo>
                  <a:cubicBezTo>
                    <a:pt x="543" y="285"/>
                    <a:pt x="472" y="342"/>
                    <a:pt x="414" y="400"/>
                  </a:cubicBezTo>
                  <a:cubicBezTo>
                    <a:pt x="392" y="435"/>
                    <a:pt x="356" y="457"/>
                    <a:pt x="334" y="493"/>
                  </a:cubicBezTo>
                  <a:cubicBezTo>
                    <a:pt x="254" y="595"/>
                    <a:pt x="197" y="711"/>
                    <a:pt x="174" y="840"/>
                  </a:cubicBezTo>
                  <a:lnTo>
                    <a:pt x="160" y="848"/>
                  </a:lnTo>
                  <a:lnTo>
                    <a:pt x="160" y="861"/>
                  </a:lnTo>
                  <a:cubicBezTo>
                    <a:pt x="139" y="963"/>
                    <a:pt x="139" y="1057"/>
                    <a:pt x="139" y="1150"/>
                  </a:cubicBezTo>
                  <a:cubicBezTo>
                    <a:pt x="152" y="1207"/>
                    <a:pt x="160" y="1274"/>
                    <a:pt x="174" y="1332"/>
                  </a:cubicBezTo>
                  <a:cubicBezTo>
                    <a:pt x="187" y="1367"/>
                    <a:pt x="197" y="1403"/>
                    <a:pt x="209" y="1438"/>
                  </a:cubicBezTo>
                  <a:cubicBezTo>
                    <a:pt x="254" y="1541"/>
                    <a:pt x="312" y="1633"/>
                    <a:pt x="383" y="1713"/>
                  </a:cubicBezTo>
                  <a:lnTo>
                    <a:pt x="392" y="1727"/>
                  </a:lnTo>
                  <a:cubicBezTo>
                    <a:pt x="405" y="1727"/>
                    <a:pt x="405" y="1735"/>
                    <a:pt x="405" y="1735"/>
                  </a:cubicBezTo>
                  <a:lnTo>
                    <a:pt x="414" y="1735"/>
                  </a:lnTo>
                  <a:cubicBezTo>
                    <a:pt x="414" y="1749"/>
                    <a:pt x="427" y="1749"/>
                    <a:pt x="427" y="1758"/>
                  </a:cubicBezTo>
                  <a:lnTo>
                    <a:pt x="441" y="1772"/>
                  </a:lnTo>
                  <a:lnTo>
                    <a:pt x="449" y="1784"/>
                  </a:lnTo>
                  <a:cubicBezTo>
                    <a:pt x="565" y="1887"/>
                    <a:pt x="703" y="1967"/>
                    <a:pt x="867" y="2002"/>
                  </a:cubicBezTo>
                  <a:cubicBezTo>
                    <a:pt x="1013" y="2038"/>
                    <a:pt x="1178" y="2047"/>
                    <a:pt x="1324" y="2002"/>
                  </a:cubicBezTo>
                  <a:lnTo>
                    <a:pt x="1338" y="2002"/>
                  </a:lnTo>
                  <a:lnTo>
                    <a:pt x="1359" y="2002"/>
                  </a:lnTo>
                  <a:lnTo>
                    <a:pt x="1373" y="1989"/>
                  </a:lnTo>
                  <a:lnTo>
                    <a:pt x="1381" y="1989"/>
                  </a:lnTo>
                  <a:lnTo>
                    <a:pt x="1395" y="1989"/>
                  </a:lnTo>
                  <a:cubicBezTo>
                    <a:pt x="1497" y="1953"/>
                    <a:pt x="1590" y="1900"/>
                    <a:pt x="1670" y="1842"/>
                  </a:cubicBezTo>
                  <a:cubicBezTo>
                    <a:pt x="1692" y="1873"/>
                    <a:pt x="1715" y="1922"/>
                    <a:pt x="1715" y="1953"/>
                  </a:cubicBezTo>
                  <a:cubicBezTo>
                    <a:pt x="1545" y="2082"/>
                    <a:pt x="1338" y="2153"/>
                    <a:pt x="1119" y="2153"/>
                  </a:cubicBezTo>
                  <a:lnTo>
                    <a:pt x="1106" y="2153"/>
                  </a:lnTo>
                  <a:cubicBezTo>
                    <a:pt x="1013" y="2153"/>
                    <a:pt x="924" y="2139"/>
                    <a:pt x="832" y="2118"/>
                  </a:cubicBezTo>
                  <a:cubicBezTo>
                    <a:pt x="738" y="2096"/>
                    <a:pt x="658" y="2059"/>
                    <a:pt x="565" y="2011"/>
                  </a:cubicBezTo>
                  <a:lnTo>
                    <a:pt x="556" y="2011"/>
                  </a:lnTo>
                  <a:cubicBezTo>
                    <a:pt x="326" y="1873"/>
                    <a:pt x="139" y="1643"/>
                    <a:pt x="59" y="1367"/>
                  </a:cubicBezTo>
                  <a:cubicBezTo>
                    <a:pt x="1" y="1186"/>
                    <a:pt x="1" y="999"/>
                    <a:pt x="45" y="826"/>
                  </a:cubicBezTo>
                  <a:lnTo>
                    <a:pt x="45" y="803"/>
                  </a:lnTo>
                  <a:lnTo>
                    <a:pt x="59" y="795"/>
                  </a:lnTo>
                  <a:cubicBezTo>
                    <a:pt x="103" y="621"/>
                    <a:pt x="197" y="457"/>
                    <a:pt x="326" y="320"/>
                  </a:cubicBezTo>
                  <a:cubicBezTo>
                    <a:pt x="521" y="111"/>
                    <a:pt x="783" y="9"/>
                    <a:pt x="1035" y="0"/>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5"/>
            <p:cNvSpPr/>
            <p:nvPr/>
          </p:nvSpPr>
          <p:spPr>
            <a:xfrm>
              <a:off x="6439438" y="1546508"/>
              <a:ext cx="1379052" cy="1089646"/>
            </a:xfrm>
            <a:custGeom>
              <a:avLst/>
              <a:gdLst/>
              <a:ahLst/>
              <a:cxnLst/>
              <a:rect l="l" t="t" r="r" b="b"/>
              <a:pathLst>
                <a:path w="7405" h="5851" extrusionOk="0">
                  <a:moveTo>
                    <a:pt x="4408" y="1474"/>
                  </a:moveTo>
                  <a:cubicBezTo>
                    <a:pt x="4408" y="1474"/>
                    <a:pt x="253" y="4204"/>
                    <a:pt x="125" y="4434"/>
                  </a:cubicBezTo>
                  <a:cubicBezTo>
                    <a:pt x="1" y="4665"/>
                    <a:pt x="147" y="5091"/>
                    <a:pt x="493" y="5468"/>
                  </a:cubicBezTo>
                  <a:cubicBezTo>
                    <a:pt x="853" y="5851"/>
                    <a:pt x="1026" y="5722"/>
                    <a:pt x="1222" y="5691"/>
                  </a:cubicBezTo>
                  <a:cubicBezTo>
                    <a:pt x="1425" y="5642"/>
                    <a:pt x="4258" y="3870"/>
                    <a:pt x="5020" y="3684"/>
                  </a:cubicBezTo>
                  <a:lnTo>
                    <a:pt x="5766" y="3511"/>
                  </a:lnTo>
                  <a:cubicBezTo>
                    <a:pt x="5766" y="3511"/>
                    <a:pt x="7404" y="2579"/>
                    <a:pt x="7288" y="1971"/>
                  </a:cubicBezTo>
                  <a:cubicBezTo>
                    <a:pt x="7160" y="1371"/>
                    <a:pt x="4625" y="1"/>
                    <a:pt x="4408" y="14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5"/>
            <p:cNvSpPr/>
            <p:nvPr/>
          </p:nvSpPr>
          <p:spPr>
            <a:xfrm>
              <a:off x="6441115" y="1711695"/>
              <a:ext cx="1181273" cy="826127"/>
            </a:xfrm>
            <a:custGeom>
              <a:avLst/>
              <a:gdLst/>
              <a:ahLst/>
              <a:cxnLst/>
              <a:rect l="l" t="t" r="r" b="b"/>
              <a:pathLst>
                <a:path w="6343" h="4436" extrusionOk="0">
                  <a:moveTo>
                    <a:pt x="4399" y="587"/>
                  </a:moveTo>
                  <a:cubicBezTo>
                    <a:pt x="4399" y="587"/>
                    <a:pt x="244" y="3317"/>
                    <a:pt x="116" y="3547"/>
                  </a:cubicBezTo>
                  <a:cubicBezTo>
                    <a:pt x="0" y="3743"/>
                    <a:pt x="107" y="4098"/>
                    <a:pt x="369" y="4435"/>
                  </a:cubicBezTo>
                  <a:lnTo>
                    <a:pt x="6343" y="267"/>
                  </a:lnTo>
                  <a:cubicBezTo>
                    <a:pt x="5468" y="1"/>
                    <a:pt x="4399" y="587"/>
                    <a:pt x="4399" y="5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5"/>
            <p:cNvSpPr/>
            <p:nvPr/>
          </p:nvSpPr>
          <p:spPr>
            <a:xfrm>
              <a:off x="6488231" y="2322534"/>
              <a:ext cx="229997" cy="253090"/>
            </a:xfrm>
            <a:custGeom>
              <a:avLst/>
              <a:gdLst/>
              <a:ahLst/>
              <a:cxnLst/>
              <a:rect l="l" t="t" r="r" b="b"/>
              <a:pathLst>
                <a:path w="1235" h="1359" extrusionOk="0">
                  <a:moveTo>
                    <a:pt x="706" y="37"/>
                  </a:moveTo>
                  <a:lnTo>
                    <a:pt x="1235" y="982"/>
                  </a:lnTo>
                  <a:cubicBezTo>
                    <a:pt x="1235" y="982"/>
                    <a:pt x="773" y="1279"/>
                    <a:pt x="542" y="1315"/>
                  </a:cubicBezTo>
                  <a:cubicBezTo>
                    <a:pt x="311" y="1359"/>
                    <a:pt x="1" y="672"/>
                    <a:pt x="1" y="533"/>
                  </a:cubicBezTo>
                  <a:cubicBezTo>
                    <a:pt x="1" y="392"/>
                    <a:pt x="542" y="1"/>
                    <a:pt x="706" y="37"/>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5"/>
            <p:cNvSpPr/>
            <p:nvPr/>
          </p:nvSpPr>
          <p:spPr>
            <a:xfrm>
              <a:off x="7912529" y="652970"/>
              <a:ext cx="996903" cy="1268988"/>
            </a:xfrm>
            <a:custGeom>
              <a:avLst/>
              <a:gdLst/>
              <a:ahLst/>
              <a:cxnLst/>
              <a:rect l="l" t="t" r="r" b="b"/>
              <a:pathLst>
                <a:path w="5353" h="6814" extrusionOk="0">
                  <a:moveTo>
                    <a:pt x="5353" y="1"/>
                  </a:moveTo>
                  <a:lnTo>
                    <a:pt x="0" y="1483"/>
                  </a:lnTo>
                  <a:lnTo>
                    <a:pt x="1482" y="6814"/>
                  </a:lnTo>
                  <a:lnTo>
                    <a:pt x="5353" y="574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5"/>
            <p:cNvSpPr/>
            <p:nvPr/>
          </p:nvSpPr>
          <p:spPr>
            <a:xfrm>
              <a:off x="7912529" y="652970"/>
              <a:ext cx="996903" cy="773982"/>
            </a:xfrm>
            <a:custGeom>
              <a:avLst/>
              <a:gdLst/>
              <a:ahLst/>
              <a:cxnLst/>
              <a:rect l="l" t="t" r="r" b="b"/>
              <a:pathLst>
                <a:path w="5353" h="4156" extrusionOk="0">
                  <a:moveTo>
                    <a:pt x="5353" y="1"/>
                  </a:moveTo>
                  <a:lnTo>
                    <a:pt x="0" y="1483"/>
                  </a:lnTo>
                  <a:lnTo>
                    <a:pt x="746" y="4155"/>
                  </a:lnTo>
                  <a:lnTo>
                    <a:pt x="5353" y="2863"/>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5"/>
            <p:cNvSpPr/>
            <p:nvPr/>
          </p:nvSpPr>
          <p:spPr>
            <a:xfrm>
              <a:off x="7751252" y="982786"/>
              <a:ext cx="437274" cy="988895"/>
            </a:xfrm>
            <a:custGeom>
              <a:avLst/>
              <a:gdLst/>
              <a:ahLst/>
              <a:cxnLst/>
              <a:rect l="l" t="t" r="r" b="b"/>
              <a:pathLst>
                <a:path w="2348" h="5310" extrusionOk="0">
                  <a:moveTo>
                    <a:pt x="0" y="267"/>
                  </a:moveTo>
                  <a:lnTo>
                    <a:pt x="955" y="0"/>
                  </a:lnTo>
                  <a:lnTo>
                    <a:pt x="2348" y="5043"/>
                  </a:lnTo>
                  <a:lnTo>
                    <a:pt x="1407" y="5309"/>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5"/>
            <p:cNvSpPr/>
            <p:nvPr/>
          </p:nvSpPr>
          <p:spPr>
            <a:xfrm>
              <a:off x="8227260" y="1591948"/>
              <a:ext cx="216775" cy="216775"/>
            </a:xfrm>
            <a:custGeom>
              <a:avLst/>
              <a:gdLst/>
              <a:ahLst/>
              <a:cxnLst/>
              <a:rect l="l" t="t" r="r" b="b"/>
              <a:pathLst>
                <a:path w="1164" h="1164" extrusionOk="0">
                  <a:moveTo>
                    <a:pt x="436" y="68"/>
                  </a:moveTo>
                  <a:cubicBezTo>
                    <a:pt x="715" y="0"/>
                    <a:pt x="1013" y="160"/>
                    <a:pt x="1084" y="435"/>
                  </a:cubicBezTo>
                  <a:cubicBezTo>
                    <a:pt x="1164" y="715"/>
                    <a:pt x="1004" y="1000"/>
                    <a:pt x="724" y="1084"/>
                  </a:cubicBezTo>
                  <a:cubicBezTo>
                    <a:pt x="436" y="1164"/>
                    <a:pt x="152" y="1000"/>
                    <a:pt x="80" y="715"/>
                  </a:cubicBezTo>
                  <a:cubicBezTo>
                    <a:pt x="1" y="435"/>
                    <a:pt x="160" y="147"/>
                    <a:pt x="436" y="68"/>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8285177" y="1666255"/>
              <a:ext cx="32404" cy="32591"/>
            </a:xfrm>
            <a:custGeom>
              <a:avLst/>
              <a:gdLst/>
              <a:ahLst/>
              <a:cxnLst/>
              <a:rect l="l" t="t" r="r" b="b"/>
              <a:pathLst>
                <a:path w="174" h="175" extrusionOk="0">
                  <a:moveTo>
                    <a:pt x="58" y="15"/>
                  </a:moveTo>
                  <a:cubicBezTo>
                    <a:pt x="103" y="1"/>
                    <a:pt x="152" y="28"/>
                    <a:pt x="160" y="58"/>
                  </a:cubicBezTo>
                  <a:cubicBezTo>
                    <a:pt x="173" y="107"/>
                    <a:pt x="152" y="152"/>
                    <a:pt x="103" y="165"/>
                  </a:cubicBezTo>
                  <a:cubicBezTo>
                    <a:pt x="58" y="175"/>
                    <a:pt x="23" y="152"/>
                    <a:pt x="13" y="107"/>
                  </a:cubicBezTo>
                  <a:cubicBezTo>
                    <a:pt x="1" y="72"/>
                    <a:pt x="23" y="28"/>
                    <a:pt x="58" y="15"/>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8340488" y="1651543"/>
              <a:ext cx="32591" cy="32404"/>
            </a:xfrm>
            <a:custGeom>
              <a:avLst/>
              <a:gdLst/>
              <a:ahLst/>
              <a:cxnLst/>
              <a:rect l="l" t="t" r="r" b="b"/>
              <a:pathLst>
                <a:path w="175" h="174" extrusionOk="0">
                  <a:moveTo>
                    <a:pt x="58" y="14"/>
                  </a:moveTo>
                  <a:cubicBezTo>
                    <a:pt x="107" y="0"/>
                    <a:pt x="152" y="27"/>
                    <a:pt x="165" y="58"/>
                  </a:cubicBezTo>
                  <a:cubicBezTo>
                    <a:pt x="174" y="107"/>
                    <a:pt x="152" y="151"/>
                    <a:pt x="107" y="164"/>
                  </a:cubicBezTo>
                  <a:cubicBezTo>
                    <a:pt x="72" y="174"/>
                    <a:pt x="27" y="137"/>
                    <a:pt x="15" y="107"/>
                  </a:cubicBezTo>
                  <a:cubicBezTo>
                    <a:pt x="1" y="58"/>
                    <a:pt x="27" y="27"/>
                    <a:pt x="58" y="1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8298586" y="1715979"/>
              <a:ext cx="31473" cy="32404"/>
            </a:xfrm>
            <a:custGeom>
              <a:avLst/>
              <a:gdLst/>
              <a:ahLst/>
              <a:cxnLst/>
              <a:rect l="l" t="t" r="r" b="b"/>
              <a:pathLst>
                <a:path w="169" h="174" extrusionOk="0">
                  <a:moveTo>
                    <a:pt x="66" y="14"/>
                  </a:moveTo>
                  <a:cubicBezTo>
                    <a:pt x="101" y="0"/>
                    <a:pt x="146" y="23"/>
                    <a:pt x="160" y="58"/>
                  </a:cubicBezTo>
                  <a:cubicBezTo>
                    <a:pt x="168" y="102"/>
                    <a:pt x="146" y="151"/>
                    <a:pt x="101" y="160"/>
                  </a:cubicBezTo>
                  <a:cubicBezTo>
                    <a:pt x="66" y="174"/>
                    <a:pt x="21" y="151"/>
                    <a:pt x="9" y="102"/>
                  </a:cubicBezTo>
                  <a:cubicBezTo>
                    <a:pt x="0" y="72"/>
                    <a:pt x="21" y="23"/>
                    <a:pt x="66" y="1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a:off x="8353897" y="1701080"/>
              <a:ext cx="32218" cy="32404"/>
            </a:xfrm>
            <a:custGeom>
              <a:avLst/>
              <a:gdLst/>
              <a:ahLst/>
              <a:cxnLst/>
              <a:rect l="l" t="t" r="r" b="b"/>
              <a:pathLst>
                <a:path w="173" h="174" extrusionOk="0">
                  <a:moveTo>
                    <a:pt x="71" y="14"/>
                  </a:moveTo>
                  <a:cubicBezTo>
                    <a:pt x="102" y="0"/>
                    <a:pt x="150" y="23"/>
                    <a:pt x="160" y="58"/>
                  </a:cubicBezTo>
                  <a:cubicBezTo>
                    <a:pt x="173" y="103"/>
                    <a:pt x="150" y="152"/>
                    <a:pt x="115" y="160"/>
                  </a:cubicBezTo>
                  <a:cubicBezTo>
                    <a:pt x="71" y="174"/>
                    <a:pt x="23" y="138"/>
                    <a:pt x="13" y="103"/>
                  </a:cubicBezTo>
                  <a:cubicBezTo>
                    <a:pt x="0" y="58"/>
                    <a:pt x="23" y="23"/>
                    <a:pt x="71" y="1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a:off x="8476065" y="1520994"/>
              <a:ext cx="216775" cy="216588"/>
            </a:xfrm>
            <a:custGeom>
              <a:avLst/>
              <a:gdLst/>
              <a:ahLst/>
              <a:cxnLst/>
              <a:rect l="l" t="t" r="r" b="b"/>
              <a:pathLst>
                <a:path w="1164" h="1163" extrusionOk="0">
                  <a:moveTo>
                    <a:pt x="436" y="80"/>
                  </a:moveTo>
                  <a:cubicBezTo>
                    <a:pt x="725" y="0"/>
                    <a:pt x="1012" y="160"/>
                    <a:pt x="1084" y="449"/>
                  </a:cubicBezTo>
                  <a:cubicBezTo>
                    <a:pt x="1164" y="728"/>
                    <a:pt x="1000" y="1012"/>
                    <a:pt x="725" y="1096"/>
                  </a:cubicBezTo>
                  <a:cubicBezTo>
                    <a:pt x="449" y="1162"/>
                    <a:pt x="152" y="1002"/>
                    <a:pt x="80" y="728"/>
                  </a:cubicBezTo>
                  <a:cubicBezTo>
                    <a:pt x="0" y="449"/>
                    <a:pt x="160" y="160"/>
                    <a:pt x="436" y="80"/>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8533983" y="1596046"/>
              <a:ext cx="32591" cy="32404"/>
            </a:xfrm>
            <a:custGeom>
              <a:avLst/>
              <a:gdLst/>
              <a:ahLst/>
              <a:cxnLst/>
              <a:rect l="l" t="t" r="r" b="b"/>
              <a:pathLst>
                <a:path w="175" h="174" extrusionOk="0">
                  <a:moveTo>
                    <a:pt x="58" y="9"/>
                  </a:moveTo>
                  <a:cubicBezTo>
                    <a:pt x="103" y="1"/>
                    <a:pt x="152" y="36"/>
                    <a:pt x="160" y="67"/>
                  </a:cubicBezTo>
                  <a:cubicBezTo>
                    <a:pt x="174" y="116"/>
                    <a:pt x="152" y="152"/>
                    <a:pt x="103" y="161"/>
                  </a:cubicBezTo>
                  <a:cubicBezTo>
                    <a:pt x="58" y="173"/>
                    <a:pt x="23" y="152"/>
                    <a:pt x="9" y="116"/>
                  </a:cubicBezTo>
                  <a:cubicBezTo>
                    <a:pt x="0" y="67"/>
                    <a:pt x="23" y="23"/>
                    <a:pt x="58" y="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8589293" y="1581147"/>
              <a:ext cx="32591" cy="32404"/>
            </a:xfrm>
            <a:custGeom>
              <a:avLst/>
              <a:gdLst/>
              <a:ahLst/>
              <a:cxnLst/>
              <a:rect l="l" t="t" r="r" b="b"/>
              <a:pathLst>
                <a:path w="175" h="174" extrusionOk="0">
                  <a:moveTo>
                    <a:pt x="72" y="9"/>
                  </a:moveTo>
                  <a:cubicBezTo>
                    <a:pt x="107" y="1"/>
                    <a:pt x="152" y="23"/>
                    <a:pt x="165" y="67"/>
                  </a:cubicBezTo>
                  <a:cubicBezTo>
                    <a:pt x="174" y="103"/>
                    <a:pt x="152" y="147"/>
                    <a:pt x="107" y="161"/>
                  </a:cubicBezTo>
                  <a:cubicBezTo>
                    <a:pt x="72" y="174"/>
                    <a:pt x="23" y="147"/>
                    <a:pt x="14" y="116"/>
                  </a:cubicBezTo>
                  <a:cubicBezTo>
                    <a:pt x="1" y="67"/>
                    <a:pt x="23" y="23"/>
                    <a:pt x="72" y="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8546460" y="1645769"/>
              <a:ext cx="32404" cy="31473"/>
            </a:xfrm>
            <a:custGeom>
              <a:avLst/>
              <a:gdLst/>
              <a:ahLst/>
              <a:cxnLst/>
              <a:rect l="l" t="t" r="r" b="b"/>
              <a:pathLst>
                <a:path w="174" h="169" extrusionOk="0">
                  <a:moveTo>
                    <a:pt x="71" y="9"/>
                  </a:moveTo>
                  <a:cubicBezTo>
                    <a:pt x="107" y="0"/>
                    <a:pt x="151" y="31"/>
                    <a:pt x="165" y="66"/>
                  </a:cubicBezTo>
                  <a:cubicBezTo>
                    <a:pt x="173" y="111"/>
                    <a:pt x="151" y="146"/>
                    <a:pt x="107" y="160"/>
                  </a:cubicBezTo>
                  <a:cubicBezTo>
                    <a:pt x="71" y="168"/>
                    <a:pt x="27" y="146"/>
                    <a:pt x="13" y="111"/>
                  </a:cubicBezTo>
                  <a:cubicBezTo>
                    <a:pt x="1" y="66"/>
                    <a:pt x="27" y="22"/>
                    <a:pt x="71" y="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8602516" y="1629940"/>
              <a:ext cx="32404" cy="32404"/>
            </a:xfrm>
            <a:custGeom>
              <a:avLst/>
              <a:gdLst/>
              <a:ahLst/>
              <a:cxnLst/>
              <a:rect l="l" t="t" r="r" b="b"/>
              <a:pathLst>
                <a:path w="174" h="174" extrusionOk="0">
                  <a:moveTo>
                    <a:pt x="67" y="14"/>
                  </a:moveTo>
                  <a:cubicBezTo>
                    <a:pt x="116" y="1"/>
                    <a:pt x="152" y="28"/>
                    <a:pt x="161" y="71"/>
                  </a:cubicBezTo>
                  <a:cubicBezTo>
                    <a:pt x="174" y="107"/>
                    <a:pt x="152" y="151"/>
                    <a:pt x="116" y="165"/>
                  </a:cubicBezTo>
                  <a:cubicBezTo>
                    <a:pt x="67" y="174"/>
                    <a:pt x="23" y="151"/>
                    <a:pt x="10" y="116"/>
                  </a:cubicBezTo>
                  <a:cubicBezTo>
                    <a:pt x="1" y="71"/>
                    <a:pt x="23" y="28"/>
                    <a:pt x="67" y="1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6379286" y="989490"/>
              <a:ext cx="1802731" cy="1653186"/>
            </a:xfrm>
            <a:custGeom>
              <a:avLst/>
              <a:gdLst/>
              <a:ahLst/>
              <a:cxnLst/>
              <a:rect l="l" t="t" r="r" b="b"/>
              <a:pathLst>
                <a:path w="9680" h="8877" extrusionOk="0">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44" y="7115"/>
                    <a:pt x="506" y="7953"/>
                    <a:pt x="1176" y="8416"/>
                  </a:cubicBezTo>
                  <a:cubicBezTo>
                    <a:pt x="1855" y="8877"/>
                    <a:pt x="1899" y="8842"/>
                    <a:pt x="2037" y="8850"/>
                  </a:cubicBezTo>
                  <a:cubicBezTo>
                    <a:pt x="2174" y="8863"/>
                    <a:pt x="2463" y="8597"/>
                    <a:pt x="2477" y="8495"/>
                  </a:cubicBezTo>
                  <a:cubicBezTo>
                    <a:pt x="2485" y="8393"/>
                    <a:pt x="2139" y="7723"/>
                    <a:pt x="2139" y="7723"/>
                  </a:cubicBezTo>
                  <a:lnTo>
                    <a:pt x="1402" y="6355"/>
                  </a:lnTo>
                  <a:lnTo>
                    <a:pt x="2131" y="5423"/>
                  </a:lnTo>
                  <a:cubicBezTo>
                    <a:pt x="2131" y="5423"/>
                    <a:pt x="2303" y="6951"/>
                    <a:pt x="2844" y="7412"/>
                  </a:cubicBezTo>
                  <a:cubicBezTo>
                    <a:pt x="3373" y="7873"/>
                    <a:pt x="4096" y="7989"/>
                    <a:pt x="4096" y="7989"/>
                  </a:cubicBezTo>
                  <a:cubicBezTo>
                    <a:pt x="4096" y="7989"/>
                    <a:pt x="4464" y="7781"/>
                    <a:pt x="4745" y="7447"/>
                  </a:cubicBezTo>
                  <a:cubicBezTo>
                    <a:pt x="5019" y="7115"/>
                    <a:pt x="5099" y="6999"/>
                    <a:pt x="5099" y="6999"/>
                  </a:cubicBezTo>
                  <a:cubicBezTo>
                    <a:pt x="5099" y="6999"/>
                    <a:pt x="5374" y="6919"/>
                    <a:pt x="5720" y="6689"/>
                  </a:cubicBezTo>
                  <a:cubicBezTo>
                    <a:pt x="6054" y="6472"/>
                    <a:pt x="6089" y="5974"/>
                    <a:pt x="6089" y="5974"/>
                  </a:cubicBezTo>
                  <a:cubicBezTo>
                    <a:pt x="6089" y="5974"/>
                    <a:pt x="7265" y="5477"/>
                    <a:pt x="8264" y="4594"/>
                  </a:cubicBezTo>
                  <a:cubicBezTo>
                    <a:pt x="9267" y="3719"/>
                    <a:pt x="9680" y="3235"/>
                    <a:pt x="9680" y="3235"/>
                  </a:cubicBezTo>
                  <a:close/>
                </a:path>
              </a:pathLst>
            </a:custGeom>
            <a:solidFill>
              <a:srgbClr val="E2B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6379286" y="989490"/>
              <a:ext cx="1603648" cy="1296923"/>
            </a:xfrm>
            <a:custGeom>
              <a:avLst/>
              <a:gdLst/>
              <a:ahLst/>
              <a:cxnLst/>
              <a:rect l="l" t="t" r="r" b="b"/>
              <a:pathLst>
                <a:path w="8611" h="6964" extrusionOk="0">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93" y="6445"/>
                    <a:pt x="554" y="5814"/>
                    <a:pt x="838" y="5237"/>
                  </a:cubicBezTo>
                  <a:cubicBezTo>
                    <a:pt x="1127" y="4673"/>
                    <a:pt x="1784" y="3750"/>
                    <a:pt x="2086" y="3129"/>
                  </a:cubicBezTo>
                  <a:cubicBezTo>
                    <a:pt x="2383" y="2508"/>
                    <a:pt x="8610" y="736"/>
                    <a:pt x="8610" y="736"/>
                  </a:cubicBezTo>
                  <a:close/>
                </a:path>
              </a:pathLst>
            </a:custGeom>
            <a:solidFill>
              <a:srgbClr val="E6B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6775959" y="1898672"/>
              <a:ext cx="574527" cy="578811"/>
            </a:xfrm>
            <a:custGeom>
              <a:avLst/>
              <a:gdLst/>
              <a:ahLst/>
              <a:cxnLst/>
              <a:rect l="l" t="t" r="r" b="b"/>
              <a:pathLst>
                <a:path w="3085" h="3108" extrusionOk="0">
                  <a:moveTo>
                    <a:pt x="1" y="541"/>
                  </a:moveTo>
                  <a:cubicBezTo>
                    <a:pt x="1" y="541"/>
                    <a:pt x="173" y="2069"/>
                    <a:pt x="714" y="2530"/>
                  </a:cubicBezTo>
                  <a:cubicBezTo>
                    <a:pt x="1243" y="2991"/>
                    <a:pt x="1966" y="3107"/>
                    <a:pt x="1966" y="3107"/>
                  </a:cubicBezTo>
                  <a:cubicBezTo>
                    <a:pt x="1966" y="3107"/>
                    <a:pt x="2334" y="2899"/>
                    <a:pt x="2615" y="2565"/>
                  </a:cubicBezTo>
                  <a:cubicBezTo>
                    <a:pt x="2889" y="2233"/>
                    <a:pt x="2969" y="2117"/>
                    <a:pt x="2969" y="2117"/>
                  </a:cubicBezTo>
                  <a:cubicBezTo>
                    <a:pt x="2969" y="2117"/>
                    <a:pt x="3084" y="1185"/>
                    <a:pt x="2508" y="631"/>
                  </a:cubicBezTo>
                  <a:cubicBezTo>
                    <a:pt x="1935" y="80"/>
                    <a:pt x="1496" y="0"/>
                    <a:pt x="1496" y="0"/>
                  </a:cubicBezTo>
                  <a:close/>
                </a:path>
              </a:pathLst>
            </a:custGeom>
            <a:solidFill>
              <a:srgbClr val="DAA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6885090" y="2099429"/>
              <a:ext cx="531694" cy="302628"/>
            </a:xfrm>
            <a:custGeom>
              <a:avLst/>
              <a:gdLst/>
              <a:ahLst/>
              <a:cxnLst/>
              <a:rect l="l" t="t" r="r" b="b"/>
              <a:pathLst>
                <a:path w="2855" h="1625" extrusionOk="0">
                  <a:moveTo>
                    <a:pt x="0" y="1328"/>
                  </a:moveTo>
                  <a:cubicBezTo>
                    <a:pt x="36" y="1372"/>
                    <a:pt x="80" y="1417"/>
                    <a:pt x="128" y="1452"/>
                  </a:cubicBezTo>
                  <a:cubicBezTo>
                    <a:pt x="195" y="1524"/>
                    <a:pt x="267" y="1567"/>
                    <a:pt x="347" y="1625"/>
                  </a:cubicBezTo>
                  <a:cubicBezTo>
                    <a:pt x="484" y="1532"/>
                    <a:pt x="670" y="1430"/>
                    <a:pt x="874" y="1328"/>
                  </a:cubicBezTo>
                  <a:cubicBezTo>
                    <a:pt x="1416" y="1039"/>
                    <a:pt x="2854" y="0"/>
                    <a:pt x="2854" y="0"/>
                  </a:cubicBezTo>
                  <a:cubicBezTo>
                    <a:pt x="2854" y="0"/>
                    <a:pt x="785" y="729"/>
                    <a:pt x="657" y="786"/>
                  </a:cubicBezTo>
                  <a:cubicBezTo>
                    <a:pt x="586" y="809"/>
                    <a:pt x="218" y="1061"/>
                    <a:pt x="0" y="1328"/>
                  </a:cubicBezTo>
                  <a:close/>
                </a:path>
              </a:pathLst>
            </a:custGeom>
            <a:solidFill>
              <a:srgbClr val="B58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6688244" y="2316016"/>
              <a:ext cx="1065622" cy="828362"/>
            </a:xfrm>
            <a:custGeom>
              <a:avLst/>
              <a:gdLst/>
              <a:ahLst/>
              <a:cxnLst/>
              <a:rect l="l" t="t" r="r" b="b"/>
              <a:pathLst>
                <a:path w="5722" h="4448" extrusionOk="0">
                  <a:moveTo>
                    <a:pt x="595" y="1004"/>
                  </a:moveTo>
                  <a:cubicBezTo>
                    <a:pt x="595" y="1004"/>
                    <a:pt x="1" y="2006"/>
                    <a:pt x="759" y="2579"/>
                  </a:cubicBezTo>
                  <a:cubicBezTo>
                    <a:pt x="1531" y="3157"/>
                    <a:pt x="3268" y="4333"/>
                    <a:pt x="3889" y="4376"/>
                  </a:cubicBezTo>
                  <a:cubicBezTo>
                    <a:pt x="5030" y="4448"/>
                    <a:pt x="5722" y="3294"/>
                    <a:pt x="5122" y="2317"/>
                  </a:cubicBezTo>
                  <a:cubicBezTo>
                    <a:pt x="4790" y="1799"/>
                    <a:pt x="2934" y="808"/>
                    <a:pt x="2069" y="404"/>
                  </a:cubicBezTo>
                  <a:cubicBezTo>
                    <a:pt x="1208" y="0"/>
                    <a:pt x="595" y="1004"/>
                    <a:pt x="595" y="1004"/>
                  </a:cubicBezTo>
                  <a:close/>
                  <a:moveTo>
                    <a:pt x="1172" y="1350"/>
                  </a:moveTo>
                  <a:cubicBezTo>
                    <a:pt x="1150" y="1394"/>
                    <a:pt x="964" y="1811"/>
                    <a:pt x="1244" y="1762"/>
                  </a:cubicBezTo>
                  <a:cubicBezTo>
                    <a:pt x="1461" y="1727"/>
                    <a:pt x="1634" y="1416"/>
                    <a:pt x="1563" y="1221"/>
                  </a:cubicBezTo>
                  <a:cubicBezTo>
                    <a:pt x="1474" y="946"/>
                    <a:pt x="1208" y="1305"/>
                    <a:pt x="1172" y="1350"/>
                  </a:cubicBezTo>
                  <a:close/>
                </a:path>
              </a:pathLst>
            </a:custGeom>
            <a:solidFill>
              <a:srgbClr val="0703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6898126" y="2455690"/>
              <a:ext cx="814395" cy="662429"/>
            </a:xfrm>
            <a:custGeom>
              <a:avLst/>
              <a:gdLst/>
              <a:ahLst/>
              <a:cxnLst/>
              <a:rect l="l" t="t" r="r" b="b"/>
              <a:pathLst>
                <a:path w="4373" h="3557" extrusionOk="0">
                  <a:moveTo>
                    <a:pt x="543" y="897"/>
                  </a:moveTo>
                  <a:cubicBezTo>
                    <a:pt x="543" y="897"/>
                    <a:pt x="1" y="1798"/>
                    <a:pt x="551" y="2233"/>
                  </a:cubicBezTo>
                  <a:cubicBezTo>
                    <a:pt x="1115" y="2673"/>
                    <a:pt x="2385" y="3556"/>
                    <a:pt x="2854" y="3546"/>
                  </a:cubicBezTo>
                  <a:cubicBezTo>
                    <a:pt x="3751" y="3525"/>
                    <a:pt x="4372" y="2487"/>
                    <a:pt x="3973" y="1692"/>
                  </a:cubicBezTo>
                  <a:cubicBezTo>
                    <a:pt x="3751" y="1266"/>
                    <a:pt x="2371" y="564"/>
                    <a:pt x="1727" y="276"/>
                  </a:cubicBezTo>
                  <a:cubicBezTo>
                    <a:pt x="1084" y="0"/>
                    <a:pt x="543" y="897"/>
                    <a:pt x="543" y="897"/>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6898126" y="2622739"/>
              <a:ext cx="726865" cy="495378"/>
            </a:xfrm>
            <a:custGeom>
              <a:avLst/>
              <a:gdLst/>
              <a:ahLst/>
              <a:cxnLst/>
              <a:rect l="l" t="t" r="r" b="b"/>
              <a:pathLst>
                <a:path w="3903" h="2660" extrusionOk="0">
                  <a:moveTo>
                    <a:pt x="543" y="0"/>
                  </a:moveTo>
                  <a:cubicBezTo>
                    <a:pt x="543" y="0"/>
                    <a:pt x="1" y="901"/>
                    <a:pt x="551" y="1336"/>
                  </a:cubicBezTo>
                  <a:cubicBezTo>
                    <a:pt x="1115" y="1776"/>
                    <a:pt x="2385" y="2659"/>
                    <a:pt x="2854" y="2649"/>
                  </a:cubicBezTo>
                  <a:cubicBezTo>
                    <a:pt x="3303" y="2637"/>
                    <a:pt x="3685" y="2375"/>
                    <a:pt x="3903" y="2016"/>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5"/>
            <p:cNvSpPr/>
            <p:nvPr/>
          </p:nvSpPr>
          <p:spPr>
            <a:xfrm>
              <a:off x="6992359" y="2545639"/>
              <a:ext cx="245082" cy="313802"/>
            </a:xfrm>
            <a:custGeom>
              <a:avLst/>
              <a:gdLst/>
              <a:ahLst/>
              <a:cxnLst/>
              <a:rect l="l" t="t" r="r" b="b"/>
              <a:pathLst>
                <a:path w="1316" h="1685" extrusionOk="0">
                  <a:moveTo>
                    <a:pt x="369" y="609"/>
                  </a:moveTo>
                  <a:cubicBezTo>
                    <a:pt x="369" y="609"/>
                    <a:pt x="1" y="1231"/>
                    <a:pt x="81" y="1346"/>
                  </a:cubicBezTo>
                  <a:cubicBezTo>
                    <a:pt x="160" y="1475"/>
                    <a:pt x="378" y="1684"/>
                    <a:pt x="529" y="1568"/>
                  </a:cubicBezTo>
                  <a:cubicBezTo>
                    <a:pt x="818" y="1359"/>
                    <a:pt x="1244" y="658"/>
                    <a:pt x="1289" y="299"/>
                  </a:cubicBezTo>
                  <a:cubicBezTo>
                    <a:pt x="1315" y="117"/>
                    <a:pt x="1026" y="23"/>
                    <a:pt x="889" y="15"/>
                  </a:cubicBezTo>
                  <a:cubicBezTo>
                    <a:pt x="738" y="1"/>
                    <a:pt x="369" y="609"/>
                    <a:pt x="369" y="609"/>
                  </a:cubicBezTo>
                  <a:close/>
                </a:path>
              </a:pathLst>
            </a:custGeom>
            <a:solidFill>
              <a:srgbClr val="18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5"/>
            <p:cNvSpPr/>
            <p:nvPr/>
          </p:nvSpPr>
          <p:spPr>
            <a:xfrm>
              <a:off x="6992359" y="2659054"/>
              <a:ext cx="187164" cy="200386"/>
            </a:xfrm>
            <a:custGeom>
              <a:avLst/>
              <a:gdLst/>
              <a:ahLst/>
              <a:cxnLst/>
              <a:rect l="l" t="t" r="r" b="b"/>
              <a:pathLst>
                <a:path w="1005" h="1076" extrusionOk="0">
                  <a:moveTo>
                    <a:pt x="369" y="0"/>
                  </a:moveTo>
                  <a:cubicBezTo>
                    <a:pt x="369" y="0"/>
                    <a:pt x="1" y="622"/>
                    <a:pt x="81" y="737"/>
                  </a:cubicBezTo>
                  <a:cubicBezTo>
                    <a:pt x="160" y="866"/>
                    <a:pt x="378" y="1075"/>
                    <a:pt x="529" y="959"/>
                  </a:cubicBezTo>
                  <a:cubicBezTo>
                    <a:pt x="666" y="852"/>
                    <a:pt x="853" y="622"/>
                    <a:pt x="1004" y="383"/>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7180826" y="2659054"/>
              <a:ext cx="245082" cy="313429"/>
            </a:xfrm>
            <a:custGeom>
              <a:avLst/>
              <a:gdLst/>
              <a:ahLst/>
              <a:cxnLst/>
              <a:rect l="l" t="t" r="r" b="b"/>
              <a:pathLst>
                <a:path w="1316" h="1683" extrusionOk="0">
                  <a:moveTo>
                    <a:pt x="383" y="613"/>
                  </a:moveTo>
                  <a:cubicBezTo>
                    <a:pt x="383" y="613"/>
                    <a:pt x="1" y="1235"/>
                    <a:pt x="81" y="1350"/>
                  </a:cubicBezTo>
                  <a:cubicBezTo>
                    <a:pt x="174" y="1474"/>
                    <a:pt x="383" y="1682"/>
                    <a:pt x="529" y="1567"/>
                  </a:cubicBezTo>
                  <a:cubicBezTo>
                    <a:pt x="818" y="1358"/>
                    <a:pt x="1244" y="657"/>
                    <a:pt x="1293" y="303"/>
                  </a:cubicBezTo>
                  <a:cubicBezTo>
                    <a:pt x="1315" y="116"/>
                    <a:pt x="1039" y="27"/>
                    <a:pt x="889" y="14"/>
                  </a:cubicBezTo>
                  <a:cubicBezTo>
                    <a:pt x="751" y="0"/>
                    <a:pt x="383" y="613"/>
                    <a:pt x="383" y="613"/>
                  </a:cubicBezTo>
                  <a:close/>
                </a:path>
              </a:pathLst>
            </a:custGeom>
            <a:solidFill>
              <a:srgbClr val="18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7180826" y="2773028"/>
              <a:ext cx="187164" cy="199455"/>
            </a:xfrm>
            <a:custGeom>
              <a:avLst/>
              <a:gdLst/>
              <a:ahLst/>
              <a:cxnLst/>
              <a:rect l="l" t="t" r="r" b="b"/>
              <a:pathLst>
                <a:path w="1005" h="1071" extrusionOk="0">
                  <a:moveTo>
                    <a:pt x="383" y="1"/>
                  </a:moveTo>
                  <a:cubicBezTo>
                    <a:pt x="383" y="1"/>
                    <a:pt x="1" y="623"/>
                    <a:pt x="81" y="738"/>
                  </a:cubicBezTo>
                  <a:cubicBezTo>
                    <a:pt x="174" y="862"/>
                    <a:pt x="383" y="1070"/>
                    <a:pt x="529" y="955"/>
                  </a:cubicBezTo>
                  <a:cubicBezTo>
                    <a:pt x="680" y="853"/>
                    <a:pt x="853" y="623"/>
                    <a:pt x="1004" y="378"/>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7371899" y="2773028"/>
              <a:ext cx="244710" cy="313429"/>
            </a:xfrm>
            <a:custGeom>
              <a:avLst/>
              <a:gdLst/>
              <a:ahLst/>
              <a:cxnLst/>
              <a:rect l="l" t="t" r="r" b="b"/>
              <a:pathLst>
                <a:path w="1314" h="1683" extrusionOk="0">
                  <a:moveTo>
                    <a:pt x="369" y="609"/>
                  </a:moveTo>
                  <a:cubicBezTo>
                    <a:pt x="369" y="609"/>
                    <a:pt x="0" y="1230"/>
                    <a:pt x="80" y="1346"/>
                  </a:cubicBezTo>
                  <a:cubicBezTo>
                    <a:pt x="160" y="1475"/>
                    <a:pt x="369" y="1683"/>
                    <a:pt x="529" y="1568"/>
                  </a:cubicBezTo>
                  <a:cubicBezTo>
                    <a:pt x="816" y="1373"/>
                    <a:pt x="1242" y="658"/>
                    <a:pt x="1287" y="312"/>
                  </a:cubicBezTo>
                  <a:cubicBezTo>
                    <a:pt x="1314" y="117"/>
                    <a:pt x="1025" y="37"/>
                    <a:pt x="888" y="10"/>
                  </a:cubicBezTo>
                  <a:cubicBezTo>
                    <a:pt x="736" y="1"/>
                    <a:pt x="369" y="609"/>
                    <a:pt x="369" y="609"/>
                  </a:cubicBezTo>
                  <a:close/>
                </a:path>
              </a:pathLst>
            </a:custGeom>
            <a:solidFill>
              <a:srgbClr val="18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7371899" y="2886256"/>
              <a:ext cx="186791" cy="200200"/>
            </a:xfrm>
            <a:custGeom>
              <a:avLst/>
              <a:gdLst/>
              <a:ahLst/>
              <a:cxnLst/>
              <a:rect l="l" t="t" r="r" b="b"/>
              <a:pathLst>
                <a:path w="1003" h="1075" extrusionOk="0">
                  <a:moveTo>
                    <a:pt x="369" y="1"/>
                  </a:moveTo>
                  <a:cubicBezTo>
                    <a:pt x="369" y="1"/>
                    <a:pt x="0" y="622"/>
                    <a:pt x="80" y="738"/>
                  </a:cubicBezTo>
                  <a:cubicBezTo>
                    <a:pt x="160" y="867"/>
                    <a:pt x="369" y="1075"/>
                    <a:pt x="529" y="960"/>
                  </a:cubicBezTo>
                  <a:cubicBezTo>
                    <a:pt x="666" y="853"/>
                    <a:pt x="853" y="636"/>
                    <a:pt x="1003" y="382"/>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7101491" y="2669669"/>
              <a:ext cx="58105" cy="63133"/>
            </a:xfrm>
            <a:custGeom>
              <a:avLst/>
              <a:gdLst/>
              <a:ahLst/>
              <a:cxnLst/>
              <a:rect l="l" t="t" r="r" b="b"/>
              <a:pathLst>
                <a:path w="312" h="339" extrusionOk="0">
                  <a:moveTo>
                    <a:pt x="1" y="223"/>
                  </a:moveTo>
                  <a:lnTo>
                    <a:pt x="129" y="15"/>
                  </a:lnTo>
                  <a:cubicBezTo>
                    <a:pt x="138" y="1"/>
                    <a:pt x="152" y="1"/>
                    <a:pt x="160" y="1"/>
                  </a:cubicBezTo>
                  <a:lnTo>
                    <a:pt x="303" y="94"/>
                  </a:lnTo>
                  <a:cubicBezTo>
                    <a:pt x="303" y="94"/>
                    <a:pt x="312" y="107"/>
                    <a:pt x="303" y="117"/>
                  </a:cubicBezTo>
                  <a:lnTo>
                    <a:pt x="174" y="326"/>
                  </a:lnTo>
                  <a:cubicBezTo>
                    <a:pt x="174" y="338"/>
                    <a:pt x="160" y="338"/>
                    <a:pt x="152" y="338"/>
                  </a:cubicBezTo>
                  <a:lnTo>
                    <a:pt x="14" y="246"/>
                  </a:lnTo>
                  <a:cubicBezTo>
                    <a:pt x="1" y="246"/>
                    <a:pt x="1" y="232"/>
                    <a:pt x="1" y="2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7086592" y="2665759"/>
              <a:ext cx="44882" cy="47117"/>
            </a:xfrm>
            <a:custGeom>
              <a:avLst/>
              <a:gdLst/>
              <a:ahLst/>
              <a:cxnLst/>
              <a:rect l="l" t="t" r="r" b="b"/>
              <a:pathLst>
                <a:path w="241" h="253" extrusionOk="0">
                  <a:moveTo>
                    <a:pt x="1" y="128"/>
                  </a:moveTo>
                  <a:lnTo>
                    <a:pt x="72" y="13"/>
                  </a:lnTo>
                  <a:cubicBezTo>
                    <a:pt x="81" y="0"/>
                    <a:pt x="81" y="0"/>
                    <a:pt x="94" y="0"/>
                  </a:cubicBezTo>
                  <a:lnTo>
                    <a:pt x="117" y="0"/>
                  </a:lnTo>
                  <a:lnTo>
                    <a:pt x="232" y="71"/>
                  </a:lnTo>
                  <a:cubicBezTo>
                    <a:pt x="240" y="71"/>
                    <a:pt x="240" y="80"/>
                    <a:pt x="240" y="93"/>
                  </a:cubicBezTo>
                  <a:lnTo>
                    <a:pt x="240" y="115"/>
                  </a:lnTo>
                  <a:lnTo>
                    <a:pt x="174" y="231"/>
                  </a:lnTo>
                  <a:cubicBezTo>
                    <a:pt x="160" y="244"/>
                    <a:pt x="160" y="244"/>
                    <a:pt x="152" y="244"/>
                  </a:cubicBezTo>
                  <a:cubicBezTo>
                    <a:pt x="138" y="253"/>
                    <a:pt x="130" y="253"/>
                    <a:pt x="130" y="244"/>
                  </a:cubicBezTo>
                  <a:lnTo>
                    <a:pt x="94" y="231"/>
                  </a:lnTo>
                  <a:lnTo>
                    <a:pt x="117" y="187"/>
                  </a:lnTo>
                  <a:lnTo>
                    <a:pt x="138" y="195"/>
                  </a:lnTo>
                  <a:lnTo>
                    <a:pt x="197" y="107"/>
                  </a:lnTo>
                  <a:lnTo>
                    <a:pt x="103" y="48"/>
                  </a:lnTo>
                  <a:lnTo>
                    <a:pt x="45" y="151"/>
                  </a:lnTo>
                  <a:lnTo>
                    <a:pt x="72" y="151"/>
                  </a:lnTo>
                  <a:lnTo>
                    <a:pt x="45" y="195"/>
                  </a:lnTo>
                  <a:lnTo>
                    <a:pt x="15" y="173"/>
                  </a:lnTo>
                  <a:cubicBezTo>
                    <a:pt x="1" y="173"/>
                    <a:pt x="1" y="164"/>
                    <a:pt x="1" y="16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7485128" y="2902086"/>
              <a:ext cx="57918" cy="62202"/>
            </a:xfrm>
            <a:custGeom>
              <a:avLst/>
              <a:gdLst/>
              <a:ahLst/>
              <a:cxnLst/>
              <a:rect l="l" t="t" r="r" b="b"/>
              <a:pathLst>
                <a:path w="311" h="334" extrusionOk="0">
                  <a:moveTo>
                    <a:pt x="13" y="217"/>
                  </a:moveTo>
                  <a:lnTo>
                    <a:pt x="142" y="10"/>
                  </a:lnTo>
                  <a:cubicBezTo>
                    <a:pt x="142" y="0"/>
                    <a:pt x="151" y="0"/>
                    <a:pt x="165" y="0"/>
                  </a:cubicBezTo>
                  <a:lnTo>
                    <a:pt x="302" y="80"/>
                  </a:lnTo>
                  <a:cubicBezTo>
                    <a:pt x="311" y="90"/>
                    <a:pt x="311" y="102"/>
                    <a:pt x="311" y="111"/>
                  </a:cubicBezTo>
                  <a:lnTo>
                    <a:pt x="187" y="320"/>
                  </a:lnTo>
                  <a:cubicBezTo>
                    <a:pt x="173" y="334"/>
                    <a:pt x="165" y="334"/>
                    <a:pt x="151" y="320"/>
                  </a:cubicBezTo>
                  <a:lnTo>
                    <a:pt x="13" y="240"/>
                  </a:lnTo>
                  <a:cubicBezTo>
                    <a:pt x="13" y="240"/>
                    <a:pt x="1" y="227"/>
                    <a:pt x="13" y="2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7470229" y="2895382"/>
              <a:ext cx="47303" cy="48979"/>
            </a:xfrm>
            <a:custGeom>
              <a:avLst/>
              <a:gdLst/>
              <a:ahLst/>
              <a:cxnLst/>
              <a:rect l="l" t="t" r="r" b="b"/>
              <a:pathLst>
                <a:path w="254" h="263" extrusionOk="0">
                  <a:moveTo>
                    <a:pt x="14" y="138"/>
                  </a:moveTo>
                  <a:lnTo>
                    <a:pt x="81" y="23"/>
                  </a:lnTo>
                  <a:cubicBezTo>
                    <a:pt x="81" y="9"/>
                    <a:pt x="93" y="9"/>
                    <a:pt x="107" y="9"/>
                  </a:cubicBezTo>
                  <a:cubicBezTo>
                    <a:pt x="107" y="1"/>
                    <a:pt x="116" y="1"/>
                    <a:pt x="129" y="9"/>
                  </a:cubicBezTo>
                  <a:lnTo>
                    <a:pt x="231" y="81"/>
                  </a:lnTo>
                  <a:cubicBezTo>
                    <a:pt x="245" y="81"/>
                    <a:pt x="253" y="89"/>
                    <a:pt x="253" y="89"/>
                  </a:cubicBezTo>
                  <a:cubicBezTo>
                    <a:pt x="253" y="103"/>
                    <a:pt x="253" y="116"/>
                    <a:pt x="245" y="126"/>
                  </a:cubicBezTo>
                  <a:lnTo>
                    <a:pt x="222" y="174"/>
                  </a:lnTo>
                  <a:lnTo>
                    <a:pt x="173" y="147"/>
                  </a:lnTo>
                  <a:lnTo>
                    <a:pt x="196" y="116"/>
                  </a:lnTo>
                  <a:lnTo>
                    <a:pt x="116" y="58"/>
                  </a:lnTo>
                  <a:lnTo>
                    <a:pt x="58" y="147"/>
                  </a:lnTo>
                  <a:lnTo>
                    <a:pt x="187" y="232"/>
                  </a:lnTo>
                  <a:lnTo>
                    <a:pt x="165" y="263"/>
                  </a:lnTo>
                  <a:lnTo>
                    <a:pt x="22" y="183"/>
                  </a:lnTo>
                  <a:cubicBezTo>
                    <a:pt x="14" y="183"/>
                    <a:pt x="14" y="174"/>
                    <a:pt x="1" y="161"/>
                  </a:cubicBezTo>
                  <a:cubicBezTo>
                    <a:pt x="1" y="161"/>
                    <a:pt x="1" y="147"/>
                    <a:pt x="14" y="13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7273569" y="2758129"/>
              <a:ext cx="76914" cy="105221"/>
            </a:xfrm>
            <a:custGeom>
              <a:avLst/>
              <a:gdLst/>
              <a:ahLst/>
              <a:cxnLst/>
              <a:rect l="l" t="t" r="r" b="b"/>
              <a:pathLst>
                <a:path w="413" h="565" extrusionOk="0">
                  <a:moveTo>
                    <a:pt x="22" y="320"/>
                  </a:moveTo>
                  <a:lnTo>
                    <a:pt x="102" y="197"/>
                  </a:lnTo>
                  <a:lnTo>
                    <a:pt x="182" y="58"/>
                  </a:lnTo>
                  <a:cubicBezTo>
                    <a:pt x="195" y="23"/>
                    <a:pt x="240" y="10"/>
                    <a:pt x="275" y="37"/>
                  </a:cubicBezTo>
                  <a:cubicBezTo>
                    <a:pt x="311" y="10"/>
                    <a:pt x="332" y="1"/>
                    <a:pt x="355" y="10"/>
                  </a:cubicBezTo>
                  <a:lnTo>
                    <a:pt x="412" y="46"/>
                  </a:lnTo>
                  <a:lnTo>
                    <a:pt x="262" y="289"/>
                  </a:lnTo>
                  <a:lnTo>
                    <a:pt x="88" y="564"/>
                  </a:lnTo>
                  <a:lnTo>
                    <a:pt x="45" y="543"/>
                  </a:lnTo>
                  <a:cubicBezTo>
                    <a:pt x="22" y="529"/>
                    <a:pt x="31" y="458"/>
                    <a:pt x="45" y="427"/>
                  </a:cubicBezTo>
                  <a:cubicBezTo>
                    <a:pt x="9" y="405"/>
                    <a:pt x="0" y="357"/>
                    <a:pt x="22" y="3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7296661" y="2824428"/>
              <a:ext cx="21603" cy="24024"/>
            </a:xfrm>
            <a:custGeom>
              <a:avLst/>
              <a:gdLst/>
              <a:ahLst/>
              <a:cxnLst/>
              <a:rect l="l" t="t" r="r" b="b"/>
              <a:pathLst>
                <a:path w="116" h="129" extrusionOk="0">
                  <a:moveTo>
                    <a:pt x="13" y="36"/>
                  </a:moveTo>
                  <a:cubicBezTo>
                    <a:pt x="36" y="13"/>
                    <a:pt x="58" y="1"/>
                    <a:pt x="81" y="22"/>
                  </a:cubicBezTo>
                  <a:cubicBezTo>
                    <a:pt x="116" y="36"/>
                    <a:pt x="116" y="71"/>
                    <a:pt x="107" y="93"/>
                  </a:cubicBezTo>
                  <a:cubicBezTo>
                    <a:pt x="93" y="116"/>
                    <a:pt x="58" y="128"/>
                    <a:pt x="36" y="102"/>
                  </a:cubicBezTo>
                  <a:cubicBezTo>
                    <a:pt x="13" y="93"/>
                    <a:pt x="1" y="58"/>
                    <a:pt x="13"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7327203" y="2777311"/>
              <a:ext cx="20858" cy="21603"/>
            </a:xfrm>
            <a:custGeom>
              <a:avLst/>
              <a:gdLst/>
              <a:ahLst/>
              <a:cxnLst/>
              <a:rect l="l" t="t" r="r" b="b"/>
              <a:pathLst>
                <a:path w="112" h="116" extrusionOk="0">
                  <a:moveTo>
                    <a:pt x="9" y="35"/>
                  </a:moveTo>
                  <a:cubicBezTo>
                    <a:pt x="23" y="0"/>
                    <a:pt x="54" y="0"/>
                    <a:pt x="81" y="14"/>
                  </a:cubicBezTo>
                  <a:cubicBezTo>
                    <a:pt x="103" y="22"/>
                    <a:pt x="112" y="58"/>
                    <a:pt x="103" y="80"/>
                  </a:cubicBezTo>
                  <a:cubicBezTo>
                    <a:pt x="81" y="102"/>
                    <a:pt x="54" y="115"/>
                    <a:pt x="23" y="102"/>
                  </a:cubicBezTo>
                  <a:cubicBezTo>
                    <a:pt x="1" y="80"/>
                    <a:pt x="1" y="58"/>
                    <a:pt x="9"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5"/>
            <p:cNvSpPr/>
            <p:nvPr/>
          </p:nvSpPr>
          <p:spPr>
            <a:xfrm>
              <a:off x="7266864" y="2833367"/>
              <a:ext cx="25886" cy="10057"/>
            </a:xfrm>
            <a:custGeom>
              <a:avLst/>
              <a:gdLst/>
              <a:ahLst/>
              <a:cxnLst/>
              <a:rect l="l" t="t" r="r" b="b"/>
              <a:pathLst>
                <a:path w="139" h="54" extrusionOk="0">
                  <a:moveTo>
                    <a:pt x="1" y="32"/>
                  </a:moveTo>
                  <a:lnTo>
                    <a:pt x="124" y="1"/>
                  </a:lnTo>
                  <a:lnTo>
                    <a:pt x="138" y="23"/>
                  </a:lnTo>
                  <a:lnTo>
                    <a:pt x="1" y="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5"/>
            <p:cNvSpPr/>
            <p:nvPr/>
          </p:nvSpPr>
          <p:spPr>
            <a:xfrm>
              <a:off x="7266864" y="2837464"/>
              <a:ext cx="6891" cy="10988"/>
            </a:xfrm>
            <a:custGeom>
              <a:avLst/>
              <a:gdLst/>
              <a:ahLst/>
              <a:cxnLst/>
              <a:rect l="l" t="t" r="r" b="b"/>
              <a:pathLst>
                <a:path w="37" h="59" extrusionOk="0">
                  <a:moveTo>
                    <a:pt x="22" y="1"/>
                  </a:moveTo>
                  <a:lnTo>
                    <a:pt x="36" y="58"/>
                  </a:lnTo>
                  <a:lnTo>
                    <a:pt x="9" y="58"/>
                  </a:lnTo>
                  <a:lnTo>
                    <a:pt x="1"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5"/>
            <p:cNvSpPr/>
            <p:nvPr/>
          </p:nvSpPr>
          <p:spPr>
            <a:xfrm>
              <a:off x="6724559" y="2922572"/>
              <a:ext cx="397048" cy="884046"/>
            </a:xfrm>
            <a:custGeom>
              <a:avLst/>
              <a:gdLst/>
              <a:ahLst/>
              <a:cxnLst/>
              <a:rect l="l" t="t" r="r" b="b"/>
              <a:pathLst>
                <a:path w="2132" h="4747" extrusionOk="0">
                  <a:moveTo>
                    <a:pt x="1" y="339"/>
                  </a:moveTo>
                  <a:lnTo>
                    <a:pt x="600" y="175"/>
                  </a:lnTo>
                  <a:lnTo>
                    <a:pt x="1195" y="1"/>
                  </a:lnTo>
                  <a:lnTo>
                    <a:pt x="1656" y="1870"/>
                  </a:lnTo>
                  <a:lnTo>
                    <a:pt x="1532" y="1985"/>
                  </a:lnTo>
                  <a:lnTo>
                    <a:pt x="2131" y="4262"/>
                  </a:lnTo>
                  <a:lnTo>
                    <a:pt x="1874" y="4746"/>
                  </a:lnTo>
                  <a:lnTo>
                    <a:pt x="1404" y="4470"/>
                  </a:lnTo>
                  <a:lnTo>
                    <a:pt x="738" y="2203"/>
                  </a:lnTo>
                  <a:lnTo>
                    <a:pt x="564" y="21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5"/>
            <p:cNvSpPr/>
            <p:nvPr/>
          </p:nvSpPr>
          <p:spPr>
            <a:xfrm>
              <a:off x="6836297" y="2922572"/>
              <a:ext cx="285308" cy="884046"/>
            </a:xfrm>
            <a:custGeom>
              <a:avLst/>
              <a:gdLst/>
              <a:ahLst/>
              <a:cxnLst/>
              <a:rect l="l" t="t" r="r" b="b"/>
              <a:pathLst>
                <a:path w="1532" h="4747" extrusionOk="0">
                  <a:moveTo>
                    <a:pt x="0" y="175"/>
                  </a:moveTo>
                  <a:lnTo>
                    <a:pt x="595" y="1"/>
                  </a:lnTo>
                  <a:lnTo>
                    <a:pt x="1056" y="1870"/>
                  </a:lnTo>
                  <a:lnTo>
                    <a:pt x="932" y="1985"/>
                  </a:lnTo>
                  <a:lnTo>
                    <a:pt x="1531" y="4262"/>
                  </a:lnTo>
                  <a:lnTo>
                    <a:pt x="1274" y="4746"/>
                  </a:ln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5"/>
            <p:cNvSpPr/>
            <p:nvPr/>
          </p:nvSpPr>
          <p:spPr>
            <a:xfrm>
              <a:off x="6544473" y="2601322"/>
              <a:ext cx="572106" cy="581232"/>
            </a:xfrm>
            <a:custGeom>
              <a:avLst/>
              <a:gdLst/>
              <a:ahLst/>
              <a:cxnLst/>
              <a:rect l="l" t="t" r="r" b="b"/>
              <a:pathLst>
                <a:path w="3072" h="3121" extrusionOk="0">
                  <a:moveTo>
                    <a:pt x="1127" y="310"/>
                  </a:moveTo>
                  <a:cubicBezTo>
                    <a:pt x="1127" y="310"/>
                    <a:pt x="0" y="621"/>
                    <a:pt x="23" y="1096"/>
                  </a:cubicBezTo>
                  <a:cubicBezTo>
                    <a:pt x="58" y="1580"/>
                    <a:pt x="218" y="2592"/>
                    <a:pt x="564" y="2774"/>
                  </a:cubicBezTo>
                  <a:cubicBezTo>
                    <a:pt x="1207" y="3120"/>
                    <a:pt x="2499" y="2752"/>
                    <a:pt x="2868" y="2131"/>
                  </a:cubicBezTo>
                  <a:cubicBezTo>
                    <a:pt x="3071" y="1797"/>
                    <a:pt x="2682" y="843"/>
                    <a:pt x="2463" y="417"/>
                  </a:cubicBezTo>
                  <a:cubicBezTo>
                    <a:pt x="2246" y="0"/>
                    <a:pt x="1127" y="310"/>
                    <a:pt x="1127" y="310"/>
                  </a:cubicBezTo>
                  <a:close/>
                  <a:moveTo>
                    <a:pt x="1207" y="621"/>
                  </a:moveTo>
                  <a:cubicBezTo>
                    <a:pt x="1207" y="621"/>
                    <a:pt x="910" y="705"/>
                    <a:pt x="910" y="785"/>
                  </a:cubicBezTo>
                  <a:cubicBezTo>
                    <a:pt x="897" y="865"/>
                    <a:pt x="919" y="1039"/>
                    <a:pt x="999" y="1060"/>
                  </a:cubicBezTo>
                  <a:cubicBezTo>
                    <a:pt x="1150" y="1096"/>
                    <a:pt x="1496" y="1003"/>
                    <a:pt x="1611" y="888"/>
                  </a:cubicBezTo>
                  <a:cubicBezTo>
                    <a:pt x="1670" y="820"/>
                    <a:pt x="1598" y="670"/>
                    <a:pt x="1554" y="613"/>
                  </a:cubicBezTo>
                  <a:cubicBezTo>
                    <a:pt x="1510" y="541"/>
                    <a:pt x="1207" y="621"/>
                    <a:pt x="1207" y="621"/>
                  </a:cubicBezTo>
                  <a:close/>
                </a:path>
              </a:pathLst>
            </a:custGeom>
            <a:solidFill>
              <a:srgbClr val="0703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5"/>
            <p:cNvSpPr/>
            <p:nvPr/>
          </p:nvSpPr>
          <p:spPr>
            <a:xfrm>
              <a:off x="6569987" y="2642480"/>
              <a:ext cx="510277" cy="540074"/>
            </a:xfrm>
            <a:custGeom>
              <a:avLst/>
              <a:gdLst/>
              <a:ahLst/>
              <a:cxnLst/>
              <a:rect l="l" t="t" r="r" b="b"/>
              <a:pathLst>
                <a:path w="2740" h="2900" extrusionOk="0">
                  <a:moveTo>
                    <a:pt x="414" y="2543"/>
                  </a:moveTo>
                  <a:cubicBezTo>
                    <a:pt x="414" y="2553"/>
                    <a:pt x="427" y="2553"/>
                    <a:pt x="427" y="2553"/>
                  </a:cubicBezTo>
                  <a:cubicBezTo>
                    <a:pt x="1070" y="2899"/>
                    <a:pt x="2362" y="2531"/>
                    <a:pt x="2731" y="1910"/>
                  </a:cubicBezTo>
                  <a:cubicBezTo>
                    <a:pt x="2740" y="1910"/>
                    <a:pt x="2740" y="1900"/>
                    <a:pt x="2740" y="1900"/>
                  </a:cubicBezTo>
                  <a:cubicBezTo>
                    <a:pt x="2740" y="1474"/>
                    <a:pt x="2465" y="769"/>
                    <a:pt x="2291" y="427"/>
                  </a:cubicBezTo>
                  <a:cubicBezTo>
                    <a:pt x="2074" y="1"/>
                    <a:pt x="1035" y="289"/>
                    <a:pt x="1035" y="289"/>
                  </a:cubicBezTo>
                  <a:cubicBezTo>
                    <a:pt x="1035" y="289"/>
                    <a:pt x="1" y="573"/>
                    <a:pt x="46" y="1048"/>
                  </a:cubicBezTo>
                  <a:cubicBezTo>
                    <a:pt x="68" y="1439"/>
                    <a:pt x="196" y="2184"/>
                    <a:pt x="414" y="2543"/>
                  </a:cubicBezTo>
                  <a:close/>
                  <a:moveTo>
                    <a:pt x="1070" y="400"/>
                  </a:moveTo>
                  <a:cubicBezTo>
                    <a:pt x="1070" y="400"/>
                    <a:pt x="773" y="484"/>
                    <a:pt x="773" y="564"/>
                  </a:cubicBezTo>
                  <a:cubicBezTo>
                    <a:pt x="760" y="644"/>
                    <a:pt x="782" y="818"/>
                    <a:pt x="862" y="839"/>
                  </a:cubicBezTo>
                  <a:cubicBezTo>
                    <a:pt x="1013" y="875"/>
                    <a:pt x="1359" y="782"/>
                    <a:pt x="1474" y="667"/>
                  </a:cubicBezTo>
                  <a:cubicBezTo>
                    <a:pt x="1533" y="599"/>
                    <a:pt x="1461" y="449"/>
                    <a:pt x="1417" y="392"/>
                  </a:cubicBezTo>
                  <a:cubicBezTo>
                    <a:pt x="1373" y="320"/>
                    <a:pt x="1070" y="400"/>
                    <a:pt x="1070" y="400"/>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5"/>
            <p:cNvSpPr/>
            <p:nvPr/>
          </p:nvSpPr>
          <p:spPr>
            <a:xfrm>
              <a:off x="6569987" y="2696300"/>
              <a:ext cx="313429" cy="453849"/>
            </a:xfrm>
            <a:custGeom>
              <a:avLst/>
              <a:gdLst/>
              <a:ahLst/>
              <a:cxnLst/>
              <a:rect l="l" t="t" r="r" b="b"/>
              <a:pathLst>
                <a:path w="1683" h="2437" extrusionOk="0">
                  <a:moveTo>
                    <a:pt x="414" y="2254"/>
                  </a:moveTo>
                  <a:cubicBezTo>
                    <a:pt x="414" y="2264"/>
                    <a:pt x="427" y="2264"/>
                    <a:pt x="427" y="2264"/>
                  </a:cubicBezTo>
                  <a:cubicBezTo>
                    <a:pt x="747" y="2437"/>
                    <a:pt x="1230" y="2428"/>
                    <a:pt x="1683" y="2299"/>
                  </a:cubicBezTo>
                  <a:lnTo>
                    <a:pt x="1186" y="515"/>
                  </a:lnTo>
                  <a:cubicBezTo>
                    <a:pt x="1070" y="550"/>
                    <a:pt x="947" y="564"/>
                    <a:pt x="862" y="550"/>
                  </a:cubicBezTo>
                  <a:cubicBezTo>
                    <a:pt x="782" y="529"/>
                    <a:pt x="760" y="355"/>
                    <a:pt x="773" y="275"/>
                  </a:cubicBezTo>
                  <a:cubicBezTo>
                    <a:pt x="773" y="195"/>
                    <a:pt x="1070" y="111"/>
                    <a:pt x="1070" y="111"/>
                  </a:cubicBezTo>
                  <a:lnTo>
                    <a:pt x="1035" y="0"/>
                  </a:lnTo>
                  <a:cubicBezTo>
                    <a:pt x="1035" y="0"/>
                    <a:pt x="1" y="284"/>
                    <a:pt x="46" y="759"/>
                  </a:cubicBezTo>
                  <a:cubicBezTo>
                    <a:pt x="68" y="1150"/>
                    <a:pt x="196" y="1895"/>
                    <a:pt x="414" y="2254"/>
                  </a:cubicBez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6526967" y="2378962"/>
              <a:ext cx="407849" cy="402635"/>
            </a:xfrm>
            <a:custGeom>
              <a:avLst/>
              <a:gdLst/>
              <a:ahLst/>
              <a:cxnLst/>
              <a:rect l="l" t="t" r="r" b="b"/>
              <a:pathLst>
                <a:path w="2190" h="2162" extrusionOk="0">
                  <a:moveTo>
                    <a:pt x="1035" y="9"/>
                  </a:moveTo>
                  <a:lnTo>
                    <a:pt x="1049" y="0"/>
                  </a:lnTo>
                  <a:lnTo>
                    <a:pt x="1062" y="0"/>
                  </a:lnTo>
                  <a:lnTo>
                    <a:pt x="1071" y="0"/>
                  </a:lnTo>
                  <a:lnTo>
                    <a:pt x="1084" y="0"/>
                  </a:lnTo>
                  <a:lnTo>
                    <a:pt x="1106" y="0"/>
                  </a:lnTo>
                  <a:lnTo>
                    <a:pt x="1129" y="0"/>
                  </a:lnTo>
                  <a:cubicBezTo>
                    <a:pt x="1199" y="9"/>
                    <a:pt x="1266" y="9"/>
                    <a:pt x="1338" y="31"/>
                  </a:cubicBezTo>
                  <a:lnTo>
                    <a:pt x="1359" y="31"/>
                  </a:lnTo>
                  <a:cubicBezTo>
                    <a:pt x="1373" y="31"/>
                    <a:pt x="1373" y="44"/>
                    <a:pt x="1381" y="44"/>
                  </a:cubicBezTo>
                  <a:lnTo>
                    <a:pt x="1395" y="44"/>
                  </a:lnTo>
                  <a:lnTo>
                    <a:pt x="1404" y="44"/>
                  </a:lnTo>
                  <a:cubicBezTo>
                    <a:pt x="1417" y="44"/>
                    <a:pt x="1417" y="58"/>
                    <a:pt x="1430" y="58"/>
                  </a:cubicBezTo>
                  <a:cubicBezTo>
                    <a:pt x="1488" y="66"/>
                    <a:pt x="1532" y="89"/>
                    <a:pt x="1590" y="124"/>
                  </a:cubicBezTo>
                  <a:lnTo>
                    <a:pt x="1604" y="124"/>
                  </a:lnTo>
                  <a:lnTo>
                    <a:pt x="1612" y="138"/>
                  </a:lnTo>
                  <a:lnTo>
                    <a:pt x="1625" y="138"/>
                  </a:lnTo>
                  <a:lnTo>
                    <a:pt x="1635" y="146"/>
                  </a:lnTo>
                  <a:lnTo>
                    <a:pt x="1648" y="146"/>
                  </a:lnTo>
                  <a:lnTo>
                    <a:pt x="1648" y="160"/>
                  </a:lnTo>
                  <a:cubicBezTo>
                    <a:pt x="1879" y="283"/>
                    <a:pt x="2061" y="515"/>
                    <a:pt x="2141" y="795"/>
                  </a:cubicBezTo>
                  <a:cubicBezTo>
                    <a:pt x="2190" y="976"/>
                    <a:pt x="2190" y="1162"/>
                    <a:pt x="2153" y="1336"/>
                  </a:cubicBezTo>
                  <a:lnTo>
                    <a:pt x="2153" y="1344"/>
                  </a:lnTo>
                  <a:cubicBezTo>
                    <a:pt x="2141" y="1344"/>
                    <a:pt x="2141" y="1358"/>
                    <a:pt x="2141" y="1358"/>
                  </a:cubicBezTo>
                  <a:lnTo>
                    <a:pt x="2141" y="1381"/>
                  </a:lnTo>
                  <a:cubicBezTo>
                    <a:pt x="2131" y="1389"/>
                    <a:pt x="2131" y="1389"/>
                    <a:pt x="2131" y="1402"/>
                  </a:cubicBezTo>
                  <a:cubicBezTo>
                    <a:pt x="2096" y="1389"/>
                    <a:pt x="2051" y="1389"/>
                    <a:pt x="2003" y="1389"/>
                  </a:cubicBezTo>
                  <a:cubicBezTo>
                    <a:pt x="2003" y="1381"/>
                    <a:pt x="2016" y="1367"/>
                    <a:pt x="2016" y="1358"/>
                  </a:cubicBezTo>
                  <a:cubicBezTo>
                    <a:pt x="2016" y="1344"/>
                    <a:pt x="2030" y="1336"/>
                    <a:pt x="2030" y="1336"/>
                  </a:cubicBezTo>
                  <a:cubicBezTo>
                    <a:pt x="2061" y="1194"/>
                    <a:pt x="2061" y="1070"/>
                    <a:pt x="2051" y="941"/>
                  </a:cubicBezTo>
                  <a:cubicBezTo>
                    <a:pt x="2038" y="896"/>
                    <a:pt x="2030" y="861"/>
                    <a:pt x="2016" y="826"/>
                  </a:cubicBezTo>
                  <a:cubicBezTo>
                    <a:pt x="1994" y="746"/>
                    <a:pt x="1959" y="666"/>
                    <a:pt x="1923" y="586"/>
                  </a:cubicBezTo>
                  <a:cubicBezTo>
                    <a:pt x="1887" y="541"/>
                    <a:pt x="1865" y="506"/>
                    <a:pt x="1821" y="457"/>
                  </a:cubicBezTo>
                  <a:cubicBezTo>
                    <a:pt x="1785" y="412"/>
                    <a:pt x="1750" y="377"/>
                    <a:pt x="1705" y="342"/>
                  </a:cubicBezTo>
                  <a:cubicBezTo>
                    <a:pt x="1670" y="310"/>
                    <a:pt x="1625" y="283"/>
                    <a:pt x="1590" y="262"/>
                  </a:cubicBezTo>
                  <a:lnTo>
                    <a:pt x="1577" y="253"/>
                  </a:lnTo>
                  <a:lnTo>
                    <a:pt x="1568" y="240"/>
                  </a:lnTo>
                  <a:lnTo>
                    <a:pt x="1555" y="240"/>
                  </a:lnTo>
                  <a:lnTo>
                    <a:pt x="1545" y="240"/>
                  </a:lnTo>
                  <a:lnTo>
                    <a:pt x="1545" y="230"/>
                  </a:lnTo>
                  <a:cubicBezTo>
                    <a:pt x="1488" y="204"/>
                    <a:pt x="1439" y="182"/>
                    <a:pt x="1381" y="173"/>
                  </a:cubicBezTo>
                  <a:lnTo>
                    <a:pt x="1373" y="173"/>
                  </a:lnTo>
                  <a:lnTo>
                    <a:pt x="1359" y="160"/>
                  </a:lnTo>
                  <a:lnTo>
                    <a:pt x="1346" y="160"/>
                  </a:lnTo>
                  <a:lnTo>
                    <a:pt x="1338" y="160"/>
                  </a:lnTo>
                  <a:lnTo>
                    <a:pt x="1324" y="146"/>
                  </a:lnTo>
                  <a:lnTo>
                    <a:pt x="1315" y="146"/>
                  </a:lnTo>
                  <a:lnTo>
                    <a:pt x="1301" y="146"/>
                  </a:lnTo>
                  <a:cubicBezTo>
                    <a:pt x="1244" y="138"/>
                    <a:pt x="1178" y="124"/>
                    <a:pt x="1119" y="124"/>
                  </a:cubicBezTo>
                  <a:lnTo>
                    <a:pt x="1106" y="124"/>
                  </a:lnTo>
                  <a:lnTo>
                    <a:pt x="1093" y="124"/>
                  </a:lnTo>
                  <a:lnTo>
                    <a:pt x="1084" y="124"/>
                  </a:lnTo>
                  <a:cubicBezTo>
                    <a:pt x="1035" y="124"/>
                    <a:pt x="978" y="138"/>
                    <a:pt x="924" y="138"/>
                  </a:cubicBezTo>
                  <a:cubicBezTo>
                    <a:pt x="867" y="146"/>
                    <a:pt x="818" y="173"/>
                    <a:pt x="760" y="182"/>
                  </a:cubicBezTo>
                  <a:cubicBezTo>
                    <a:pt x="715" y="204"/>
                    <a:pt x="658" y="230"/>
                    <a:pt x="609" y="253"/>
                  </a:cubicBezTo>
                  <a:cubicBezTo>
                    <a:pt x="543" y="297"/>
                    <a:pt x="472" y="355"/>
                    <a:pt x="414" y="412"/>
                  </a:cubicBezTo>
                  <a:cubicBezTo>
                    <a:pt x="392" y="435"/>
                    <a:pt x="356" y="470"/>
                    <a:pt x="334" y="506"/>
                  </a:cubicBezTo>
                  <a:lnTo>
                    <a:pt x="334" y="492"/>
                  </a:lnTo>
                  <a:cubicBezTo>
                    <a:pt x="254" y="608"/>
                    <a:pt x="197" y="723"/>
                    <a:pt x="174" y="852"/>
                  </a:cubicBezTo>
                  <a:lnTo>
                    <a:pt x="160" y="852"/>
                  </a:lnTo>
                  <a:lnTo>
                    <a:pt x="160" y="861"/>
                  </a:lnTo>
                  <a:lnTo>
                    <a:pt x="160" y="875"/>
                  </a:lnTo>
                  <a:cubicBezTo>
                    <a:pt x="139" y="967"/>
                    <a:pt x="139" y="1070"/>
                    <a:pt x="139" y="1162"/>
                  </a:cubicBezTo>
                  <a:cubicBezTo>
                    <a:pt x="152" y="1221"/>
                    <a:pt x="160" y="1278"/>
                    <a:pt x="174" y="1344"/>
                  </a:cubicBezTo>
                  <a:cubicBezTo>
                    <a:pt x="187" y="1381"/>
                    <a:pt x="197" y="1416"/>
                    <a:pt x="209" y="1447"/>
                  </a:cubicBezTo>
                  <a:cubicBezTo>
                    <a:pt x="254" y="1540"/>
                    <a:pt x="312" y="1633"/>
                    <a:pt x="383" y="1727"/>
                  </a:cubicBezTo>
                  <a:lnTo>
                    <a:pt x="392" y="1735"/>
                  </a:lnTo>
                  <a:cubicBezTo>
                    <a:pt x="405" y="1735"/>
                    <a:pt x="405" y="1748"/>
                    <a:pt x="405" y="1748"/>
                  </a:cubicBezTo>
                  <a:lnTo>
                    <a:pt x="414" y="1748"/>
                  </a:lnTo>
                  <a:cubicBezTo>
                    <a:pt x="414" y="1758"/>
                    <a:pt x="427" y="1758"/>
                    <a:pt x="427" y="1771"/>
                  </a:cubicBezTo>
                  <a:lnTo>
                    <a:pt x="441" y="1784"/>
                  </a:lnTo>
                  <a:lnTo>
                    <a:pt x="449" y="1793"/>
                  </a:lnTo>
                  <a:cubicBezTo>
                    <a:pt x="565" y="1899"/>
                    <a:pt x="703" y="1967"/>
                    <a:pt x="867" y="2014"/>
                  </a:cubicBezTo>
                  <a:cubicBezTo>
                    <a:pt x="1013" y="2046"/>
                    <a:pt x="1178" y="2046"/>
                    <a:pt x="1324" y="2014"/>
                  </a:cubicBezTo>
                  <a:lnTo>
                    <a:pt x="1338" y="2014"/>
                  </a:lnTo>
                  <a:cubicBezTo>
                    <a:pt x="1338" y="2014"/>
                    <a:pt x="1346" y="2014"/>
                    <a:pt x="1359" y="2002"/>
                  </a:cubicBezTo>
                  <a:lnTo>
                    <a:pt x="1373" y="2002"/>
                  </a:lnTo>
                  <a:lnTo>
                    <a:pt x="1381" y="2002"/>
                  </a:lnTo>
                  <a:lnTo>
                    <a:pt x="1395" y="2002"/>
                  </a:lnTo>
                  <a:cubicBezTo>
                    <a:pt x="1497" y="1967"/>
                    <a:pt x="1590" y="1908"/>
                    <a:pt x="1670" y="1850"/>
                  </a:cubicBezTo>
                  <a:cubicBezTo>
                    <a:pt x="1692" y="1887"/>
                    <a:pt x="1715" y="1930"/>
                    <a:pt x="1715" y="1967"/>
                  </a:cubicBezTo>
                  <a:cubicBezTo>
                    <a:pt x="1545" y="2094"/>
                    <a:pt x="1338" y="2161"/>
                    <a:pt x="1119" y="2161"/>
                  </a:cubicBezTo>
                  <a:lnTo>
                    <a:pt x="1106" y="2161"/>
                  </a:lnTo>
                  <a:cubicBezTo>
                    <a:pt x="1013" y="2161"/>
                    <a:pt x="924" y="2153"/>
                    <a:pt x="832" y="2126"/>
                  </a:cubicBezTo>
                  <a:cubicBezTo>
                    <a:pt x="738" y="2104"/>
                    <a:pt x="658" y="2073"/>
                    <a:pt x="565" y="2024"/>
                  </a:cubicBezTo>
                  <a:lnTo>
                    <a:pt x="556" y="2014"/>
                  </a:lnTo>
                  <a:cubicBezTo>
                    <a:pt x="326" y="1887"/>
                    <a:pt x="139" y="1655"/>
                    <a:pt x="59" y="1367"/>
                  </a:cubicBezTo>
                  <a:cubicBezTo>
                    <a:pt x="1" y="1194"/>
                    <a:pt x="1" y="1012"/>
                    <a:pt x="45" y="838"/>
                  </a:cubicBezTo>
                  <a:lnTo>
                    <a:pt x="45" y="816"/>
                  </a:lnTo>
                  <a:lnTo>
                    <a:pt x="59" y="803"/>
                  </a:lnTo>
                  <a:lnTo>
                    <a:pt x="59" y="795"/>
                  </a:lnTo>
                  <a:cubicBezTo>
                    <a:pt x="103" y="621"/>
                    <a:pt x="197" y="457"/>
                    <a:pt x="326" y="332"/>
                  </a:cubicBezTo>
                  <a:cubicBezTo>
                    <a:pt x="521" y="124"/>
                    <a:pt x="783" y="23"/>
                    <a:pt x="1035" y="9"/>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6439438" y="1448178"/>
              <a:ext cx="1379052" cy="1089646"/>
            </a:xfrm>
            <a:custGeom>
              <a:avLst/>
              <a:gdLst/>
              <a:ahLst/>
              <a:cxnLst/>
              <a:rect l="l" t="t" r="r" b="b"/>
              <a:pathLst>
                <a:path w="7405" h="5851" extrusionOk="0">
                  <a:moveTo>
                    <a:pt x="4408" y="1473"/>
                  </a:moveTo>
                  <a:cubicBezTo>
                    <a:pt x="4408" y="1473"/>
                    <a:pt x="253" y="4203"/>
                    <a:pt x="125" y="4435"/>
                  </a:cubicBezTo>
                  <a:cubicBezTo>
                    <a:pt x="1" y="4660"/>
                    <a:pt x="147" y="5087"/>
                    <a:pt x="493" y="5468"/>
                  </a:cubicBezTo>
                  <a:cubicBezTo>
                    <a:pt x="853" y="5850"/>
                    <a:pt x="1026" y="5721"/>
                    <a:pt x="1222" y="5677"/>
                  </a:cubicBezTo>
                  <a:cubicBezTo>
                    <a:pt x="1425" y="5642"/>
                    <a:pt x="4258" y="3857"/>
                    <a:pt x="5020" y="3684"/>
                  </a:cubicBezTo>
                  <a:lnTo>
                    <a:pt x="5766" y="3511"/>
                  </a:lnTo>
                  <a:cubicBezTo>
                    <a:pt x="5766" y="3511"/>
                    <a:pt x="7404" y="2579"/>
                    <a:pt x="7288" y="1967"/>
                  </a:cubicBezTo>
                  <a:cubicBezTo>
                    <a:pt x="7160" y="1372"/>
                    <a:pt x="4625" y="0"/>
                    <a:pt x="4408" y="1473"/>
                  </a:cubicBezTo>
                  <a:close/>
                </a:path>
              </a:pathLst>
            </a:custGeom>
            <a:solidFill>
              <a:srgbClr val="E2B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6441115" y="1613365"/>
              <a:ext cx="1181273" cy="825196"/>
            </a:xfrm>
            <a:custGeom>
              <a:avLst/>
              <a:gdLst/>
              <a:ahLst/>
              <a:cxnLst/>
              <a:rect l="l" t="t" r="r" b="b"/>
              <a:pathLst>
                <a:path w="6343" h="4431" extrusionOk="0">
                  <a:moveTo>
                    <a:pt x="4399" y="586"/>
                  </a:moveTo>
                  <a:cubicBezTo>
                    <a:pt x="4399" y="586"/>
                    <a:pt x="244" y="3316"/>
                    <a:pt x="116" y="3548"/>
                  </a:cubicBezTo>
                  <a:cubicBezTo>
                    <a:pt x="0" y="3743"/>
                    <a:pt x="107" y="4097"/>
                    <a:pt x="369" y="4431"/>
                  </a:cubicBezTo>
                  <a:lnTo>
                    <a:pt x="6343" y="263"/>
                  </a:lnTo>
                  <a:cubicBezTo>
                    <a:pt x="5468" y="1"/>
                    <a:pt x="4399" y="586"/>
                    <a:pt x="4399" y="586"/>
                  </a:cubicBezTo>
                  <a:close/>
                </a:path>
              </a:pathLst>
            </a:custGeom>
            <a:solidFill>
              <a:srgbClr val="E6B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6488231" y="2224390"/>
              <a:ext cx="229997" cy="253090"/>
            </a:xfrm>
            <a:custGeom>
              <a:avLst/>
              <a:gdLst/>
              <a:ahLst/>
              <a:cxnLst/>
              <a:rect l="l" t="t" r="r" b="b"/>
              <a:pathLst>
                <a:path w="1235" h="1359" extrusionOk="0">
                  <a:moveTo>
                    <a:pt x="706" y="35"/>
                  </a:moveTo>
                  <a:lnTo>
                    <a:pt x="1235" y="976"/>
                  </a:lnTo>
                  <a:cubicBezTo>
                    <a:pt x="1235" y="976"/>
                    <a:pt x="773" y="1279"/>
                    <a:pt x="542" y="1314"/>
                  </a:cubicBezTo>
                  <a:cubicBezTo>
                    <a:pt x="311" y="1358"/>
                    <a:pt x="1" y="666"/>
                    <a:pt x="1" y="528"/>
                  </a:cubicBezTo>
                  <a:cubicBezTo>
                    <a:pt x="1" y="390"/>
                    <a:pt x="542" y="0"/>
                    <a:pt x="70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7912529" y="552033"/>
              <a:ext cx="996903" cy="1271596"/>
            </a:xfrm>
            <a:custGeom>
              <a:avLst/>
              <a:gdLst/>
              <a:ahLst/>
              <a:cxnLst/>
              <a:rect l="l" t="t" r="r" b="b"/>
              <a:pathLst>
                <a:path w="5353" h="6828" extrusionOk="0">
                  <a:moveTo>
                    <a:pt x="5353" y="1"/>
                  </a:moveTo>
                  <a:lnTo>
                    <a:pt x="0" y="1497"/>
                  </a:lnTo>
                  <a:lnTo>
                    <a:pt x="1482" y="6828"/>
                  </a:lnTo>
                  <a:lnTo>
                    <a:pt x="5353" y="5758"/>
                  </a:ln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7912529" y="552033"/>
              <a:ext cx="996903" cy="773796"/>
            </a:xfrm>
            <a:custGeom>
              <a:avLst/>
              <a:gdLst/>
              <a:ahLst/>
              <a:cxnLst/>
              <a:rect l="l" t="t" r="r" b="b"/>
              <a:pathLst>
                <a:path w="5353" h="4155" extrusionOk="0">
                  <a:moveTo>
                    <a:pt x="5353" y="1"/>
                  </a:moveTo>
                  <a:lnTo>
                    <a:pt x="0" y="1497"/>
                  </a:lnTo>
                  <a:lnTo>
                    <a:pt x="746" y="4155"/>
                  </a:lnTo>
                  <a:lnTo>
                    <a:pt x="5353" y="2877"/>
                  </a:lnTo>
                  <a:close/>
                </a:path>
              </a:pathLst>
            </a:custGeom>
            <a:solidFill>
              <a:srgbClr val="66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7751252" y="884269"/>
              <a:ext cx="437274" cy="988150"/>
            </a:xfrm>
            <a:custGeom>
              <a:avLst/>
              <a:gdLst/>
              <a:ahLst/>
              <a:cxnLst/>
              <a:rect l="l" t="t" r="r" b="b"/>
              <a:pathLst>
                <a:path w="2348" h="5306" extrusionOk="0">
                  <a:moveTo>
                    <a:pt x="0" y="263"/>
                  </a:moveTo>
                  <a:lnTo>
                    <a:pt x="955" y="1"/>
                  </a:lnTo>
                  <a:lnTo>
                    <a:pt x="2348" y="5044"/>
                  </a:lnTo>
                  <a:lnTo>
                    <a:pt x="1407" y="530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8227260" y="1491197"/>
              <a:ext cx="216775" cy="218451"/>
            </a:xfrm>
            <a:custGeom>
              <a:avLst/>
              <a:gdLst/>
              <a:ahLst/>
              <a:cxnLst/>
              <a:rect l="l" t="t" r="r" b="b"/>
              <a:pathLst>
                <a:path w="1164" h="1173" extrusionOk="0">
                  <a:moveTo>
                    <a:pt x="436" y="80"/>
                  </a:moveTo>
                  <a:cubicBezTo>
                    <a:pt x="715" y="0"/>
                    <a:pt x="1013" y="173"/>
                    <a:pt x="1084" y="449"/>
                  </a:cubicBezTo>
                  <a:cubicBezTo>
                    <a:pt x="1164" y="724"/>
                    <a:pt x="1004" y="1012"/>
                    <a:pt x="724" y="1092"/>
                  </a:cubicBezTo>
                  <a:cubicBezTo>
                    <a:pt x="436" y="1172"/>
                    <a:pt x="152" y="998"/>
                    <a:pt x="80" y="724"/>
                  </a:cubicBezTo>
                  <a:cubicBezTo>
                    <a:pt x="1" y="449"/>
                    <a:pt x="160" y="160"/>
                    <a:pt x="436" y="80"/>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8285177" y="1567925"/>
              <a:ext cx="32404" cy="32591"/>
            </a:xfrm>
            <a:custGeom>
              <a:avLst/>
              <a:gdLst/>
              <a:ahLst/>
              <a:cxnLst/>
              <a:rect l="l" t="t" r="r" b="b"/>
              <a:pathLst>
                <a:path w="174" h="175" extrusionOk="0">
                  <a:moveTo>
                    <a:pt x="58" y="14"/>
                  </a:moveTo>
                  <a:cubicBezTo>
                    <a:pt x="103" y="1"/>
                    <a:pt x="152" y="23"/>
                    <a:pt x="160" y="58"/>
                  </a:cubicBezTo>
                  <a:cubicBezTo>
                    <a:pt x="173" y="103"/>
                    <a:pt x="152" y="152"/>
                    <a:pt x="103" y="160"/>
                  </a:cubicBezTo>
                  <a:cubicBezTo>
                    <a:pt x="58" y="174"/>
                    <a:pt x="23" y="152"/>
                    <a:pt x="13" y="103"/>
                  </a:cubicBezTo>
                  <a:cubicBezTo>
                    <a:pt x="1" y="58"/>
                    <a:pt x="23" y="23"/>
                    <a:pt x="58" y="14"/>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8340488" y="1550605"/>
              <a:ext cx="32591" cy="32404"/>
            </a:xfrm>
            <a:custGeom>
              <a:avLst/>
              <a:gdLst/>
              <a:ahLst/>
              <a:cxnLst/>
              <a:rect l="l" t="t" r="r" b="b"/>
              <a:pathLst>
                <a:path w="175" h="174" extrusionOk="0">
                  <a:moveTo>
                    <a:pt x="58" y="14"/>
                  </a:moveTo>
                  <a:cubicBezTo>
                    <a:pt x="107" y="1"/>
                    <a:pt x="152" y="28"/>
                    <a:pt x="165" y="71"/>
                  </a:cubicBezTo>
                  <a:cubicBezTo>
                    <a:pt x="174" y="116"/>
                    <a:pt x="152" y="151"/>
                    <a:pt x="107" y="165"/>
                  </a:cubicBezTo>
                  <a:cubicBezTo>
                    <a:pt x="72" y="173"/>
                    <a:pt x="27" y="151"/>
                    <a:pt x="15" y="116"/>
                  </a:cubicBezTo>
                  <a:cubicBezTo>
                    <a:pt x="1" y="71"/>
                    <a:pt x="27" y="28"/>
                    <a:pt x="58" y="14"/>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8298586" y="1617462"/>
              <a:ext cx="31473" cy="32591"/>
            </a:xfrm>
            <a:custGeom>
              <a:avLst/>
              <a:gdLst/>
              <a:ahLst/>
              <a:cxnLst/>
              <a:rect l="l" t="t" r="r" b="b"/>
              <a:pathLst>
                <a:path w="169" h="175" extrusionOk="0">
                  <a:moveTo>
                    <a:pt x="66" y="10"/>
                  </a:moveTo>
                  <a:cubicBezTo>
                    <a:pt x="101" y="1"/>
                    <a:pt x="146" y="23"/>
                    <a:pt x="160" y="58"/>
                  </a:cubicBezTo>
                  <a:cubicBezTo>
                    <a:pt x="168" y="103"/>
                    <a:pt x="146" y="152"/>
                    <a:pt x="101" y="161"/>
                  </a:cubicBezTo>
                  <a:cubicBezTo>
                    <a:pt x="66" y="174"/>
                    <a:pt x="21" y="152"/>
                    <a:pt x="9" y="103"/>
                  </a:cubicBezTo>
                  <a:cubicBezTo>
                    <a:pt x="0" y="58"/>
                    <a:pt x="21" y="23"/>
                    <a:pt x="66" y="10"/>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8353897" y="1600329"/>
              <a:ext cx="32218" cy="32218"/>
            </a:xfrm>
            <a:custGeom>
              <a:avLst/>
              <a:gdLst/>
              <a:ahLst/>
              <a:cxnLst/>
              <a:rect l="l" t="t" r="r" b="b"/>
              <a:pathLst>
                <a:path w="173" h="173" extrusionOk="0">
                  <a:moveTo>
                    <a:pt x="71" y="13"/>
                  </a:moveTo>
                  <a:cubicBezTo>
                    <a:pt x="102" y="0"/>
                    <a:pt x="150" y="23"/>
                    <a:pt x="160" y="71"/>
                  </a:cubicBezTo>
                  <a:cubicBezTo>
                    <a:pt x="173" y="115"/>
                    <a:pt x="150" y="150"/>
                    <a:pt x="115" y="160"/>
                  </a:cubicBezTo>
                  <a:cubicBezTo>
                    <a:pt x="71" y="173"/>
                    <a:pt x="23" y="150"/>
                    <a:pt x="13" y="115"/>
                  </a:cubicBezTo>
                  <a:cubicBezTo>
                    <a:pt x="0" y="71"/>
                    <a:pt x="23" y="23"/>
                    <a:pt x="71" y="13"/>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a:off x="8476065" y="1422478"/>
              <a:ext cx="216775" cy="216775"/>
            </a:xfrm>
            <a:custGeom>
              <a:avLst/>
              <a:gdLst/>
              <a:ahLst/>
              <a:cxnLst/>
              <a:rect l="l" t="t" r="r" b="b"/>
              <a:pathLst>
                <a:path w="1164" h="1164" extrusionOk="0">
                  <a:moveTo>
                    <a:pt x="436" y="81"/>
                  </a:moveTo>
                  <a:cubicBezTo>
                    <a:pt x="725" y="1"/>
                    <a:pt x="1012" y="161"/>
                    <a:pt x="1084" y="435"/>
                  </a:cubicBezTo>
                  <a:cubicBezTo>
                    <a:pt x="1164" y="724"/>
                    <a:pt x="1000" y="1013"/>
                    <a:pt x="725" y="1084"/>
                  </a:cubicBezTo>
                  <a:cubicBezTo>
                    <a:pt x="449" y="1164"/>
                    <a:pt x="152" y="999"/>
                    <a:pt x="80" y="724"/>
                  </a:cubicBezTo>
                  <a:cubicBezTo>
                    <a:pt x="0" y="449"/>
                    <a:pt x="160" y="161"/>
                    <a:pt x="436" y="81"/>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a:off x="8533983" y="1497715"/>
              <a:ext cx="32591" cy="31473"/>
            </a:xfrm>
            <a:custGeom>
              <a:avLst/>
              <a:gdLst/>
              <a:ahLst/>
              <a:cxnLst/>
              <a:rect l="l" t="t" r="r" b="b"/>
              <a:pathLst>
                <a:path w="175" h="169" extrusionOk="0">
                  <a:moveTo>
                    <a:pt x="58" y="9"/>
                  </a:moveTo>
                  <a:cubicBezTo>
                    <a:pt x="103" y="0"/>
                    <a:pt x="152" y="23"/>
                    <a:pt x="160" y="68"/>
                  </a:cubicBezTo>
                  <a:cubicBezTo>
                    <a:pt x="174" y="111"/>
                    <a:pt x="152" y="147"/>
                    <a:pt x="103" y="160"/>
                  </a:cubicBezTo>
                  <a:cubicBezTo>
                    <a:pt x="58" y="169"/>
                    <a:pt x="23" y="147"/>
                    <a:pt x="9" y="111"/>
                  </a:cubicBezTo>
                  <a:cubicBezTo>
                    <a:pt x="0" y="68"/>
                    <a:pt x="23" y="23"/>
                    <a:pt x="58" y="9"/>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5"/>
            <p:cNvSpPr/>
            <p:nvPr/>
          </p:nvSpPr>
          <p:spPr>
            <a:xfrm>
              <a:off x="8589293" y="1482072"/>
              <a:ext cx="32591" cy="32218"/>
            </a:xfrm>
            <a:custGeom>
              <a:avLst/>
              <a:gdLst/>
              <a:ahLst/>
              <a:cxnLst/>
              <a:rect l="l" t="t" r="r" b="b"/>
              <a:pathLst>
                <a:path w="175" h="173" extrusionOk="0">
                  <a:moveTo>
                    <a:pt x="72" y="13"/>
                  </a:moveTo>
                  <a:cubicBezTo>
                    <a:pt x="107" y="0"/>
                    <a:pt x="152" y="27"/>
                    <a:pt x="165" y="72"/>
                  </a:cubicBezTo>
                  <a:cubicBezTo>
                    <a:pt x="174" y="107"/>
                    <a:pt x="152" y="152"/>
                    <a:pt x="107" y="164"/>
                  </a:cubicBezTo>
                  <a:cubicBezTo>
                    <a:pt x="72" y="173"/>
                    <a:pt x="23" y="152"/>
                    <a:pt x="14" y="107"/>
                  </a:cubicBezTo>
                  <a:cubicBezTo>
                    <a:pt x="1" y="72"/>
                    <a:pt x="23" y="27"/>
                    <a:pt x="72" y="13"/>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5"/>
            <p:cNvSpPr/>
            <p:nvPr/>
          </p:nvSpPr>
          <p:spPr>
            <a:xfrm>
              <a:off x="8546460" y="1546508"/>
              <a:ext cx="32404" cy="32404"/>
            </a:xfrm>
            <a:custGeom>
              <a:avLst/>
              <a:gdLst/>
              <a:ahLst/>
              <a:cxnLst/>
              <a:rect l="l" t="t" r="r" b="b"/>
              <a:pathLst>
                <a:path w="174" h="174" extrusionOk="0">
                  <a:moveTo>
                    <a:pt x="71" y="13"/>
                  </a:moveTo>
                  <a:cubicBezTo>
                    <a:pt x="107" y="1"/>
                    <a:pt x="151" y="23"/>
                    <a:pt x="165" y="72"/>
                  </a:cubicBezTo>
                  <a:cubicBezTo>
                    <a:pt x="173" y="116"/>
                    <a:pt x="151" y="152"/>
                    <a:pt x="107" y="165"/>
                  </a:cubicBezTo>
                  <a:cubicBezTo>
                    <a:pt x="71" y="173"/>
                    <a:pt x="27" y="152"/>
                    <a:pt x="13" y="116"/>
                  </a:cubicBezTo>
                  <a:cubicBezTo>
                    <a:pt x="1" y="72"/>
                    <a:pt x="27" y="23"/>
                    <a:pt x="71" y="13"/>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8602516" y="1531610"/>
              <a:ext cx="32404" cy="32404"/>
            </a:xfrm>
            <a:custGeom>
              <a:avLst/>
              <a:gdLst/>
              <a:ahLst/>
              <a:cxnLst/>
              <a:rect l="l" t="t" r="r" b="b"/>
              <a:pathLst>
                <a:path w="174" h="174" extrusionOk="0">
                  <a:moveTo>
                    <a:pt x="67" y="13"/>
                  </a:moveTo>
                  <a:cubicBezTo>
                    <a:pt x="116" y="1"/>
                    <a:pt x="152" y="23"/>
                    <a:pt x="161" y="72"/>
                  </a:cubicBezTo>
                  <a:cubicBezTo>
                    <a:pt x="174" y="103"/>
                    <a:pt x="152" y="152"/>
                    <a:pt x="116" y="160"/>
                  </a:cubicBezTo>
                  <a:cubicBezTo>
                    <a:pt x="67" y="173"/>
                    <a:pt x="23" y="152"/>
                    <a:pt x="10" y="103"/>
                  </a:cubicBezTo>
                  <a:cubicBezTo>
                    <a:pt x="1" y="72"/>
                    <a:pt x="23" y="23"/>
                    <a:pt x="67" y="13"/>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45"/>
          <p:cNvSpPr txBox="1">
            <a:spLocks noGrp="1"/>
          </p:cNvSpPr>
          <p:nvPr>
            <p:ph type="title"/>
          </p:nvPr>
        </p:nvSpPr>
        <p:spPr>
          <a:xfrm>
            <a:off x="713225" y="516075"/>
            <a:ext cx="5886600" cy="90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
        <p:nvSpPr>
          <p:cNvPr id="1237" name="Google Shape;1237;p45"/>
          <p:cNvSpPr txBox="1">
            <a:spLocks noGrp="1"/>
          </p:cNvSpPr>
          <p:nvPr>
            <p:ph type="subTitle" idx="1"/>
          </p:nvPr>
        </p:nvSpPr>
        <p:spPr>
          <a:xfrm>
            <a:off x="823425" y="1379775"/>
            <a:ext cx="4147800" cy="35700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Ashley M</a:t>
            </a:r>
            <a:endParaRPr sz="1900">
              <a:solidFill>
                <a:schemeClr val="lt1"/>
              </a:solidFill>
              <a:latin typeface="Arial"/>
              <a:ea typeface="Arial"/>
              <a:cs typeface="Arial"/>
              <a:sym typeface="Arial"/>
            </a:endParaRPr>
          </a:p>
          <a:p>
            <a:pPr marL="457200" lvl="0" indent="-349250" algn="l" rtl="0">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Maheen A</a:t>
            </a:r>
            <a:endParaRPr sz="1900">
              <a:solidFill>
                <a:schemeClr val="lt1"/>
              </a:solidFill>
              <a:latin typeface="Arial"/>
              <a:ea typeface="Arial"/>
              <a:cs typeface="Arial"/>
              <a:sym typeface="Arial"/>
            </a:endParaRPr>
          </a:p>
          <a:p>
            <a:pPr marL="457200" lvl="0" indent="-349250" algn="l" rtl="0">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Hassan M</a:t>
            </a:r>
            <a:endParaRPr sz="1900">
              <a:solidFill>
                <a:schemeClr val="lt1"/>
              </a:solidFill>
              <a:latin typeface="Arial"/>
              <a:ea typeface="Arial"/>
              <a:cs typeface="Arial"/>
              <a:sym typeface="Arial"/>
            </a:endParaRPr>
          </a:p>
          <a:p>
            <a:pPr marL="457200" lvl="0" indent="-349250" algn="l" rtl="0">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Colleen K</a:t>
            </a:r>
            <a:endParaRPr sz="1900">
              <a:solidFill>
                <a:schemeClr val="lt1"/>
              </a:solidFill>
              <a:latin typeface="Arial"/>
              <a:ea typeface="Arial"/>
              <a:cs typeface="Arial"/>
              <a:sym typeface="Arial"/>
            </a:endParaRPr>
          </a:p>
          <a:p>
            <a:pPr marL="457200" lvl="0" indent="-349250" algn="l" rtl="0">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Diana L</a:t>
            </a:r>
            <a:endParaRPr sz="1900">
              <a:solidFill>
                <a:schemeClr val="lt1"/>
              </a:solidFill>
              <a:latin typeface="Arial"/>
              <a:ea typeface="Arial"/>
              <a:cs typeface="Arial"/>
              <a:sym typeface="Arial"/>
            </a:endParaRPr>
          </a:p>
          <a:p>
            <a:pPr marL="457200" lvl="0" indent="-349250" algn="l" rtl="0">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Elena O</a:t>
            </a:r>
            <a:endParaRPr sz="1900">
              <a:solidFill>
                <a:schemeClr val="lt1"/>
              </a:solidFill>
              <a:latin typeface="Arial"/>
              <a:ea typeface="Arial"/>
              <a:cs typeface="Arial"/>
              <a:sym typeface="Arial"/>
            </a:endParaRPr>
          </a:p>
          <a:p>
            <a:pPr marL="457200" lvl="0" indent="-349250" algn="l" rtl="0">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Vertta M</a:t>
            </a:r>
            <a:endParaRPr sz="1900">
              <a:solidFill>
                <a:schemeClr val="lt1"/>
              </a:solidFill>
              <a:latin typeface="Arial"/>
              <a:ea typeface="Arial"/>
              <a:cs typeface="Arial"/>
              <a:sym typeface="Arial"/>
            </a:endParaRPr>
          </a:p>
          <a:p>
            <a:pPr marL="457200" lvl="0" indent="-349250" algn="l" rtl="0">
              <a:spcBef>
                <a:spcPts val="0"/>
              </a:spcBef>
              <a:spcAft>
                <a:spcPts val="0"/>
              </a:spcAft>
              <a:buClr>
                <a:schemeClr val="lt1"/>
              </a:buClr>
              <a:buSzPts val="1900"/>
              <a:buFont typeface="Arial"/>
              <a:buChar char="●"/>
            </a:pPr>
            <a:r>
              <a:rPr lang="en" sz="1900">
                <a:solidFill>
                  <a:schemeClr val="lt1"/>
                </a:solidFill>
                <a:latin typeface="Arial"/>
                <a:ea typeface="Arial"/>
                <a:cs typeface="Arial"/>
                <a:sym typeface="Arial"/>
              </a:rPr>
              <a:t>Vinika P</a:t>
            </a:r>
            <a:endParaRPr b="1">
              <a:solidFill>
                <a:srgbClr val="FFFFFF"/>
              </a:solidFill>
            </a:endParaRPr>
          </a:p>
        </p:txBody>
      </p:sp>
      <p:sp>
        <p:nvSpPr>
          <p:cNvPr id="1238" name="Google Shape;1238;p45"/>
          <p:cNvSpPr txBox="1"/>
          <p:nvPr/>
        </p:nvSpPr>
        <p:spPr>
          <a:xfrm>
            <a:off x="713225" y="3810875"/>
            <a:ext cx="3459600" cy="104670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Ubuntu"/>
              <a:ea typeface="Ubuntu"/>
              <a:cs typeface="Ubuntu"/>
              <a:sym typeface="Ubuntu"/>
            </a:endParaRPr>
          </a:p>
          <a:p>
            <a:pPr marL="0" lvl="0" indent="0" algn="l" rtl="0">
              <a:spcBef>
                <a:spcPts val="0"/>
              </a:spcBef>
              <a:spcAft>
                <a:spcPts val="0"/>
              </a:spcAft>
              <a:buNone/>
            </a:pPr>
            <a:endParaRPr>
              <a:latin typeface="Ubuntu"/>
              <a:ea typeface="Ubuntu"/>
              <a:cs typeface="Ubuntu"/>
              <a:sym typeface="Ubuntu"/>
            </a:endParaRPr>
          </a:p>
          <a:p>
            <a:pPr marL="0" lvl="0" indent="0" algn="l" rtl="0">
              <a:spcBef>
                <a:spcPts val="0"/>
              </a:spcBef>
              <a:spcAft>
                <a:spcPts val="0"/>
              </a:spcAft>
              <a:buNone/>
            </a:pPr>
            <a:endParaRPr>
              <a:latin typeface="Ubuntu"/>
              <a:ea typeface="Ubuntu"/>
              <a:cs typeface="Ubuntu"/>
              <a:sym typeface="Ubuntu"/>
            </a:endParaRPr>
          </a:p>
          <a:p>
            <a:pPr marL="0" lvl="0" indent="0" algn="l" rtl="0">
              <a:spcBef>
                <a:spcPts val="0"/>
              </a:spcBef>
              <a:spcAft>
                <a:spcPts val="0"/>
              </a:spcAft>
              <a:buNone/>
            </a:pPr>
            <a:endParaRPr>
              <a:latin typeface="Ubuntu"/>
              <a:ea typeface="Ubuntu"/>
              <a:cs typeface="Ubuntu"/>
              <a:sym typeface="Ubuntu"/>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31"/>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Data Analysts</a:t>
            </a:r>
            <a:endParaRPr/>
          </a:p>
        </p:txBody>
      </p:sp>
      <p:grpSp>
        <p:nvGrpSpPr>
          <p:cNvPr id="657" name="Google Shape;657;p31"/>
          <p:cNvGrpSpPr/>
          <p:nvPr/>
        </p:nvGrpSpPr>
        <p:grpSpPr>
          <a:xfrm>
            <a:off x="722118" y="3360110"/>
            <a:ext cx="7717422" cy="8544758"/>
            <a:chOff x="5182500" y="417225"/>
            <a:chExt cx="4188788" cy="4637841"/>
          </a:xfrm>
        </p:grpSpPr>
        <p:sp>
          <p:nvSpPr>
            <p:cNvPr id="658" name="Google Shape;658;p31"/>
            <p:cNvSpPr/>
            <p:nvPr/>
          </p:nvSpPr>
          <p:spPr>
            <a:xfrm>
              <a:off x="5182500" y="2700935"/>
              <a:ext cx="4188788" cy="90191"/>
            </a:xfrm>
            <a:custGeom>
              <a:avLst/>
              <a:gdLst/>
              <a:ahLst/>
              <a:cxnLst/>
              <a:rect l="l" t="t" r="r" b="b"/>
              <a:pathLst>
                <a:path w="70548" h="1519" extrusionOk="0">
                  <a:moveTo>
                    <a:pt x="0" y="1"/>
                  </a:moveTo>
                  <a:lnTo>
                    <a:pt x="0" y="1519"/>
                  </a:lnTo>
                  <a:lnTo>
                    <a:pt x="70548" y="1519"/>
                  </a:lnTo>
                  <a:lnTo>
                    <a:pt x="70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7998580" y="436700"/>
              <a:ext cx="90191" cy="4618366"/>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6464841" y="436700"/>
              <a:ext cx="90191" cy="4618366"/>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7806736" y="417225"/>
              <a:ext cx="473872" cy="90428"/>
            </a:xfrm>
            <a:custGeom>
              <a:avLst/>
              <a:gdLst/>
              <a:ahLst/>
              <a:cxnLst/>
              <a:rect l="l" t="t" r="r" b="b"/>
              <a:pathLst>
                <a:path w="7981" h="1523" extrusionOk="0">
                  <a:moveTo>
                    <a:pt x="1" y="0"/>
                  </a:moveTo>
                  <a:lnTo>
                    <a:pt x="1" y="1522"/>
                  </a:lnTo>
                  <a:lnTo>
                    <a:pt x="7980" y="1522"/>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6273235" y="417225"/>
              <a:ext cx="473575" cy="90428"/>
            </a:xfrm>
            <a:custGeom>
              <a:avLst/>
              <a:gdLst/>
              <a:ahLst/>
              <a:cxnLst/>
              <a:rect l="l" t="t" r="r" b="b"/>
              <a:pathLst>
                <a:path w="7976" h="1523" extrusionOk="0">
                  <a:moveTo>
                    <a:pt x="1" y="0"/>
                  </a:moveTo>
                  <a:lnTo>
                    <a:pt x="1" y="1522"/>
                  </a:lnTo>
                  <a:lnTo>
                    <a:pt x="7976" y="1522"/>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6003372" y="2322059"/>
              <a:ext cx="81522" cy="149981"/>
            </a:xfrm>
            <a:custGeom>
              <a:avLst/>
              <a:gdLst/>
              <a:ahLst/>
              <a:cxnLst/>
              <a:rect l="l" t="t" r="r" b="b"/>
              <a:pathLst>
                <a:path w="1373" h="2526" extrusionOk="0">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5530858" y="2322059"/>
              <a:ext cx="81522" cy="149981"/>
            </a:xfrm>
            <a:custGeom>
              <a:avLst/>
              <a:gdLst/>
              <a:ahLst/>
              <a:cxnLst/>
              <a:rect l="l" t="t" r="r" b="b"/>
              <a:pathLst>
                <a:path w="1373" h="2526" extrusionOk="0">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6179956" y="1788330"/>
              <a:ext cx="112813" cy="335528"/>
            </a:xfrm>
            <a:custGeom>
              <a:avLst/>
              <a:gdLst/>
              <a:ahLst/>
              <a:cxnLst/>
              <a:rect l="l" t="t" r="r" b="b"/>
              <a:pathLst>
                <a:path w="1900" h="5651" extrusionOk="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6179956" y="1044174"/>
              <a:ext cx="112813" cy="335291"/>
            </a:xfrm>
            <a:custGeom>
              <a:avLst/>
              <a:gdLst/>
              <a:ahLst/>
              <a:cxnLst/>
              <a:rect l="l" t="t" r="r" b="b"/>
              <a:pathLst>
                <a:path w="1900" h="5647" extrusionOk="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5322924" y="1788330"/>
              <a:ext cx="112872" cy="335528"/>
            </a:xfrm>
            <a:custGeom>
              <a:avLst/>
              <a:gdLst/>
              <a:ahLst/>
              <a:cxnLst/>
              <a:rect l="l" t="t" r="r" b="b"/>
              <a:pathLst>
                <a:path w="1901" h="5651" extrusionOk="0">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5322924" y="1044174"/>
              <a:ext cx="112872" cy="335291"/>
            </a:xfrm>
            <a:custGeom>
              <a:avLst/>
              <a:gdLst/>
              <a:ahLst/>
              <a:cxnLst/>
              <a:rect l="l" t="t" r="r" b="b"/>
              <a:pathLst>
                <a:path w="1901" h="5647" extrusionOk="0">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5360628" y="638043"/>
              <a:ext cx="894722" cy="1789384"/>
            </a:xfrm>
            <a:custGeom>
              <a:avLst/>
              <a:gdLst/>
              <a:ahLst/>
              <a:cxnLst/>
              <a:rect l="l" t="t" r="r" b="b"/>
              <a:pathLst>
                <a:path w="15069" h="30137" extrusionOk="0">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5485792" y="674441"/>
              <a:ext cx="644100" cy="446203"/>
            </a:xfrm>
            <a:custGeom>
              <a:avLst/>
              <a:gdLst/>
              <a:ahLst/>
              <a:cxnLst/>
              <a:rect l="l" t="t" r="r" b="b"/>
              <a:pathLst>
                <a:path w="10848" h="7515" extrusionOk="0">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5601753" y="802514"/>
              <a:ext cx="412478" cy="799900"/>
            </a:xfrm>
            <a:custGeom>
              <a:avLst/>
              <a:gdLst/>
              <a:ahLst/>
              <a:cxnLst/>
              <a:rect l="l" t="t" r="r" b="b"/>
              <a:pathLst>
                <a:path w="6947" h="13472" extrusionOk="0">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5480804" y="1060264"/>
              <a:ext cx="654075" cy="1128184"/>
            </a:xfrm>
            <a:custGeom>
              <a:avLst/>
              <a:gdLst/>
              <a:ahLst/>
              <a:cxnLst/>
              <a:rect l="l" t="t" r="r" b="b"/>
              <a:pathLst>
                <a:path w="11016" h="19001" extrusionOk="0">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388000" y="1026302"/>
              <a:ext cx="271819" cy="439019"/>
            </a:xfrm>
            <a:custGeom>
              <a:avLst/>
              <a:gdLst/>
              <a:ahLst/>
              <a:cxnLst/>
              <a:rect l="l" t="t" r="r" b="b"/>
              <a:pathLst>
                <a:path w="4578" h="7394" extrusionOk="0">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443101" y="2015027"/>
              <a:ext cx="179788" cy="207219"/>
            </a:xfrm>
            <a:custGeom>
              <a:avLst/>
              <a:gdLst/>
              <a:ahLst/>
              <a:cxnLst/>
              <a:rect l="l" t="t" r="r" b="b"/>
              <a:pathLst>
                <a:path w="3028" h="3490" extrusionOk="0">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404091" y="1476370"/>
              <a:ext cx="202944" cy="45363"/>
            </a:xfrm>
            <a:custGeom>
              <a:avLst/>
              <a:gdLst/>
              <a:ahLst/>
              <a:cxnLst/>
              <a:rect l="l" t="t" r="r" b="b"/>
              <a:pathLst>
                <a:path w="3418" h="764" extrusionOk="0">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5404091" y="1707698"/>
              <a:ext cx="219866" cy="45184"/>
            </a:xfrm>
            <a:custGeom>
              <a:avLst/>
              <a:gdLst/>
              <a:ahLst/>
              <a:cxnLst/>
              <a:rect l="l" t="t" r="r" b="b"/>
              <a:pathLst>
                <a:path w="3703" h="761" extrusionOk="0">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5404091" y="1931723"/>
              <a:ext cx="219866" cy="45125"/>
            </a:xfrm>
            <a:custGeom>
              <a:avLst/>
              <a:gdLst/>
              <a:ahLst/>
              <a:cxnLst/>
              <a:rect l="l" t="t" r="r" b="b"/>
              <a:pathLst>
                <a:path w="3703" h="760" extrusionOk="0">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955930" y="1026302"/>
              <a:ext cx="271997" cy="439019"/>
            </a:xfrm>
            <a:custGeom>
              <a:avLst/>
              <a:gdLst/>
              <a:ahLst/>
              <a:cxnLst/>
              <a:rect l="l" t="t" r="r" b="b"/>
              <a:pathLst>
                <a:path w="4581" h="7394" extrusionOk="0">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5993100" y="2015027"/>
              <a:ext cx="179788" cy="207219"/>
            </a:xfrm>
            <a:custGeom>
              <a:avLst/>
              <a:gdLst/>
              <a:ahLst/>
              <a:cxnLst/>
              <a:rect l="l" t="t" r="r" b="b"/>
              <a:pathLst>
                <a:path w="3028" h="3490" extrusionOk="0">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6008953" y="1476370"/>
              <a:ext cx="202944" cy="45363"/>
            </a:xfrm>
            <a:custGeom>
              <a:avLst/>
              <a:gdLst/>
              <a:ahLst/>
              <a:cxnLst/>
              <a:rect l="l" t="t" r="r" b="b"/>
              <a:pathLst>
                <a:path w="3418" h="764" extrusionOk="0">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5991793" y="1707698"/>
              <a:ext cx="220103" cy="45184"/>
            </a:xfrm>
            <a:custGeom>
              <a:avLst/>
              <a:gdLst/>
              <a:ahLst/>
              <a:cxnLst/>
              <a:rect l="l" t="t" r="r" b="b"/>
              <a:pathLst>
                <a:path w="3707" h="761" extrusionOk="0">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5991793" y="1931723"/>
              <a:ext cx="220103" cy="45125"/>
            </a:xfrm>
            <a:custGeom>
              <a:avLst/>
              <a:gdLst/>
              <a:ahLst/>
              <a:cxnLst/>
              <a:rect l="l" t="t" r="r" b="b"/>
              <a:pathLst>
                <a:path w="3707" h="760" extrusionOk="0">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5548493" y="1299786"/>
              <a:ext cx="518997" cy="796931"/>
            </a:xfrm>
            <a:custGeom>
              <a:avLst/>
              <a:gdLst/>
              <a:ahLst/>
              <a:cxnLst/>
              <a:rect l="l" t="t" r="r" b="b"/>
              <a:pathLst>
                <a:path w="8741" h="13422" extrusionOk="0">
                  <a:moveTo>
                    <a:pt x="0" y="0"/>
                  </a:moveTo>
                  <a:lnTo>
                    <a:pt x="0" y="13422"/>
                  </a:lnTo>
                  <a:lnTo>
                    <a:pt x="8740" y="13422"/>
                  </a:lnTo>
                  <a:lnTo>
                    <a:pt x="8740" y="0"/>
                  </a:ln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5600387" y="1379409"/>
              <a:ext cx="415150" cy="637747"/>
            </a:xfrm>
            <a:custGeom>
              <a:avLst/>
              <a:gdLst/>
              <a:ahLst/>
              <a:cxnLst/>
              <a:rect l="l" t="t" r="r" b="b"/>
              <a:pathLst>
                <a:path w="6992" h="10741" extrusionOk="0">
                  <a:moveTo>
                    <a:pt x="1" y="0"/>
                  </a:moveTo>
                  <a:lnTo>
                    <a:pt x="1" y="10741"/>
                  </a:lnTo>
                  <a:lnTo>
                    <a:pt x="6992" y="10741"/>
                  </a:lnTo>
                  <a:lnTo>
                    <a:pt x="6992" y="0"/>
                  </a:ln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5565356" y="1089655"/>
              <a:ext cx="201163" cy="63709"/>
            </a:xfrm>
            <a:custGeom>
              <a:avLst/>
              <a:gdLst/>
              <a:ahLst/>
              <a:cxnLst/>
              <a:rect l="l" t="t" r="r" b="b"/>
              <a:pathLst>
                <a:path w="3388" h="1073" extrusionOk="0">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5334265" y="1195997"/>
              <a:ext cx="112813" cy="112813"/>
            </a:xfrm>
            <a:custGeom>
              <a:avLst/>
              <a:gdLst/>
              <a:ahLst/>
              <a:cxnLst/>
              <a:rect l="l" t="t" r="r" b="b"/>
              <a:pathLst>
                <a:path w="1900" h="1900" extrusionOk="0">
                  <a:moveTo>
                    <a:pt x="1900" y="0"/>
                  </a:moveTo>
                  <a:lnTo>
                    <a:pt x="1" y="1385"/>
                  </a:lnTo>
                  <a:lnTo>
                    <a:pt x="1" y="1899"/>
                  </a:lnTo>
                  <a:lnTo>
                    <a:pt x="1900" y="1735"/>
                  </a:lnTo>
                  <a:lnTo>
                    <a:pt x="190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6168912" y="1195997"/>
              <a:ext cx="112813" cy="112813"/>
            </a:xfrm>
            <a:custGeom>
              <a:avLst/>
              <a:gdLst/>
              <a:ahLst/>
              <a:cxnLst/>
              <a:rect l="l" t="t" r="r" b="b"/>
              <a:pathLst>
                <a:path w="1900" h="1900" extrusionOk="0">
                  <a:moveTo>
                    <a:pt x="0" y="0"/>
                  </a:moveTo>
                  <a:lnTo>
                    <a:pt x="0" y="1735"/>
                  </a:lnTo>
                  <a:lnTo>
                    <a:pt x="1899" y="1899"/>
                  </a:lnTo>
                  <a:lnTo>
                    <a:pt x="1899" y="1385"/>
                  </a:lnTo>
                  <a:lnTo>
                    <a:pt x="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5402785" y="1369315"/>
              <a:ext cx="31944" cy="749312"/>
            </a:xfrm>
            <a:custGeom>
              <a:avLst/>
              <a:gdLst/>
              <a:ahLst/>
              <a:cxnLst/>
              <a:rect l="l" t="t" r="r" b="b"/>
              <a:pathLst>
                <a:path w="538" h="12620" extrusionOk="0">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5404091" y="1476370"/>
              <a:ext cx="30638" cy="45363"/>
            </a:xfrm>
            <a:custGeom>
              <a:avLst/>
              <a:gdLst/>
              <a:ahLst/>
              <a:cxnLst/>
              <a:rect l="l" t="t" r="r" b="b"/>
              <a:pathLst>
                <a:path w="516" h="764" extrusionOk="0">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5404091" y="1707698"/>
              <a:ext cx="30638" cy="45184"/>
            </a:xfrm>
            <a:custGeom>
              <a:avLst/>
              <a:gdLst/>
              <a:ahLst/>
              <a:cxnLst/>
              <a:rect l="l" t="t" r="r" b="b"/>
              <a:pathLst>
                <a:path w="516" h="761" extrusionOk="0">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5404091" y="1931723"/>
              <a:ext cx="30638" cy="45125"/>
            </a:xfrm>
            <a:custGeom>
              <a:avLst/>
              <a:gdLst/>
              <a:ahLst/>
              <a:cxnLst/>
              <a:rect l="l" t="t" r="r" b="b"/>
              <a:pathLst>
                <a:path w="516" h="760" extrusionOk="0">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6180965" y="1369315"/>
              <a:ext cx="32003" cy="749312"/>
            </a:xfrm>
            <a:custGeom>
              <a:avLst/>
              <a:gdLst/>
              <a:ahLst/>
              <a:cxnLst/>
              <a:rect l="l" t="t" r="r" b="b"/>
              <a:pathLst>
                <a:path w="539" h="12620" extrusionOk="0">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6180965" y="1476370"/>
              <a:ext cx="30934" cy="45363"/>
            </a:xfrm>
            <a:custGeom>
              <a:avLst/>
              <a:gdLst/>
              <a:ahLst/>
              <a:cxnLst/>
              <a:rect l="l" t="t" r="r" b="b"/>
              <a:pathLst>
                <a:path w="521" h="764" extrusionOk="0">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180965" y="1707698"/>
              <a:ext cx="30934" cy="45184"/>
            </a:xfrm>
            <a:custGeom>
              <a:avLst/>
              <a:gdLst/>
              <a:ahLst/>
              <a:cxnLst/>
              <a:rect l="l" t="t" r="r" b="b"/>
              <a:pathLst>
                <a:path w="521" h="761" extrusionOk="0">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180965" y="1931723"/>
              <a:ext cx="30934" cy="45125"/>
            </a:xfrm>
            <a:custGeom>
              <a:avLst/>
              <a:gdLst/>
              <a:ahLst/>
              <a:cxnLst/>
              <a:rect l="l" t="t" r="r" b="b"/>
              <a:pathLst>
                <a:path w="521" h="760" extrusionOk="0">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408603" y="639350"/>
              <a:ext cx="169456" cy="133000"/>
            </a:xfrm>
            <a:custGeom>
              <a:avLst/>
              <a:gdLst/>
              <a:ahLst/>
              <a:cxnLst/>
              <a:rect l="l" t="t" r="r" b="b"/>
              <a:pathLst>
                <a:path w="2854" h="2240" extrusionOk="0">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437282" y="669334"/>
              <a:ext cx="93338" cy="73091"/>
            </a:xfrm>
            <a:custGeom>
              <a:avLst/>
              <a:gdLst/>
              <a:ahLst/>
              <a:cxnLst/>
              <a:rect l="l" t="t" r="r" b="b"/>
              <a:pathLst>
                <a:path w="1572" h="1231" extrusionOk="0">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6037632" y="639350"/>
              <a:ext cx="169516" cy="133000"/>
            </a:xfrm>
            <a:custGeom>
              <a:avLst/>
              <a:gdLst/>
              <a:ahLst/>
              <a:cxnLst/>
              <a:rect l="l" t="t" r="r" b="b"/>
              <a:pathLst>
                <a:path w="2855" h="2240" extrusionOk="0">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6085310" y="669334"/>
              <a:ext cx="93100" cy="73091"/>
            </a:xfrm>
            <a:custGeom>
              <a:avLst/>
              <a:gdLst/>
              <a:ahLst/>
              <a:cxnLst/>
              <a:rect l="l" t="t" r="r" b="b"/>
              <a:pathLst>
                <a:path w="1568" h="1231" extrusionOk="0">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8966763" y="2387610"/>
              <a:ext cx="65491" cy="119463"/>
            </a:xfrm>
            <a:custGeom>
              <a:avLst/>
              <a:gdLst/>
              <a:ahLst/>
              <a:cxnLst/>
              <a:rect l="l" t="t" r="r" b="b"/>
              <a:pathLst>
                <a:path w="1103" h="2012" extrusionOk="0">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8515625" y="2387610"/>
              <a:ext cx="65669" cy="119463"/>
            </a:xfrm>
            <a:custGeom>
              <a:avLst/>
              <a:gdLst/>
              <a:ahLst/>
              <a:cxnLst/>
              <a:rect l="l" t="t" r="r" b="b"/>
              <a:pathLst>
                <a:path w="1106" h="2012" extrusionOk="0">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9081714" y="1820571"/>
              <a:ext cx="106222" cy="363672"/>
            </a:xfrm>
            <a:custGeom>
              <a:avLst/>
              <a:gdLst/>
              <a:ahLst/>
              <a:cxnLst/>
              <a:rect l="l" t="t" r="r" b="b"/>
              <a:pathLst>
                <a:path w="1789" h="6125" extrusionOk="0">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9081714" y="997267"/>
              <a:ext cx="117563" cy="363731"/>
            </a:xfrm>
            <a:custGeom>
              <a:avLst/>
              <a:gdLst/>
              <a:ahLst/>
              <a:cxnLst/>
              <a:rect l="l" t="t" r="r" b="b"/>
              <a:pathLst>
                <a:path w="1980" h="6126" extrusionOk="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8359822" y="1820571"/>
              <a:ext cx="106341" cy="363672"/>
            </a:xfrm>
            <a:custGeom>
              <a:avLst/>
              <a:gdLst/>
              <a:ahLst/>
              <a:cxnLst/>
              <a:rect l="l" t="t" r="r" b="b"/>
              <a:pathLst>
                <a:path w="1791" h="6125" extrusionOk="0">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348541" y="997267"/>
              <a:ext cx="117622" cy="363731"/>
            </a:xfrm>
            <a:custGeom>
              <a:avLst/>
              <a:gdLst/>
              <a:ahLst/>
              <a:cxnLst/>
              <a:rect l="l" t="t" r="r" b="b"/>
              <a:pathLst>
                <a:path w="1981" h="6126" extrusionOk="0">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8381732" y="593512"/>
              <a:ext cx="784581" cy="1878744"/>
            </a:xfrm>
            <a:custGeom>
              <a:avLst/>
              <a:gdLst/>
              <a:ahLst/>
              <a:cxnLst/>
              <a:rect l="l" t="t" r="r" b="b"/>
              <a:pathLst>
                <a:path w="13214" h="31642" extrusionOk="0">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491399" y="687325"/>
              <a:ext cx="565072" cy="1691119"/>
            </a:xfrm>
            <a:custGeom>
              <a:avLst/>
              <a:gdLst/>
              <a:ahLst/>
              <a:cxnLst/>
              <a:rect l="l" t="t" r="r" b="b"/>
              <a:pathLst>
                <a:path w="9517" h="28482" extrusionOk="0">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8593110" y="909806"/>
              <a:ext cx="68519" cy="1394066"/>
            </a:xfrm>
            <a:custGeom>
              <a:avLst/>
              <a:gdLst/>
              <a:ahLst/>
              <a:cxnLst/>
              <a:rect l="l" t="t" r="r" b="b"/>
              <a:pathLst>
                <a:path w="1154" h="23479" extrusionOk="0">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8886130" y="909806"/>
              <a:ext cx="68638" cy="1394066"/>
            </a:xfrm>
            <a:custGeom>
              <a:avLst/>
              <a:gdLst/>
              <a:ahLst/>
              <a:cxnLst/>
              <a:rect l="l" t="t" r="r" b="b"/>
              <a:pathLst>
                <a:path w="1156" h="23479" extrusionOk="0">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8471093" y="1266061"/>
              <a:ext cx="605625" cy="781909"/>
            </a:xfrm>
            <a:custGeom>
              <a:avLst/>
              <a:gdLst/>
              <a:ahLst/>
              <a:cxnLst/>
              <a:rect l="l" t="t" r="r" b="b"/>
              <a:pathLst>
                <a:path w="10200" h="13169" extrusionOk="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8436061" y="1267783"/>
              <a:ext cx="201638" cy="423166"/>
            </a:xfrm>
            <a:custGeom>
              <a:avLst/>
              <a:gdLst/>
              <a:ahLst/>
              <a:cxnLst/>
              <a:rect l="l" t="t" r="r" b="b"/>
              <a:pathLst>
                <a:path w="3396" h="7127" extrusionOk="0">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8427570" y="1834465"/>
              <a:ext cx="199322" cy="247297"/>
            </a:xfrm>
            <a:custGeom>
              <a:avLst/>
              <a:gdLst/>
              <a:ahLst/>
              <a:cxnLst/>
              <a:rect l="l" t="t" r="r" b="b"/>
              <a:pathLst>
                <a:path w="3357" h="4165" extrusionOk="0">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8416289" y="1716189"/>
              <a:ext cx="194513" cy="45066"/>
            </a:xfrm>
            <a:custGeom>
              <a:avLst/>
              <a:gdLst/>
              <a:ahLst/>
              <a:cxnLst/>
              <a:rect l="l" t="t" r="r" b="b"/>
              <a:pathLst>
                <a:path w="3276" h="759" extrusionOk="0">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8910118" y="1267783"/>
              <a:ext cx="201697" cy="423166"/>
            </a:xfrm>
            <a:custGeom>
              <a:avLst/>
              <a:gdLst/>
              <a:ahLst/>
              <a:cxnLst/>
              <a:rect l="l" t="t" r="r" b="b"/>
              <a:pathLst>
                <a:path w="3397" h="7127" extrusionOk="0">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8921162" y="1834465"/>
              <a:ext cx="199025" cy="247297"/>
            </a:xfrm>
            <a:custGeom>
              <a:avLst/>
              <a:gdLst/>
              <a:ahLst/>
              <a:cxnLst/>
              <a:rect l="l" t="t" r="r" b="b"/>
              <a:pathLst>
                <a:path w="3352" h="4165" extrusionOk="0">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8936956" y="1716189"/>
              <a:ext cx="194572" cy="45066"/>
            </a:xfrm>
            <a:custGeom>
              <a:avLst/>
              <a:gdLst/>
              <a:ahLst/>
              <a:cxnLst/>
              <a:rect l="l" t="t" r="r" b="b"/>
              <a:pathLst>
                <a:path w="3277" h="759" extrusionOk="0">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8546441" y="1525355"/>
              <a:ext cx="454931" cy="398525"/>
            </a:xfrm>
            <a:custGeom>
              <a:avLst/>
              <a:gdLst/>
              <a:ahLst/>
              <a:cxnLst/>
              <a:rect l="l" t="t" r="r" b="b"/>
              <a:pathLst>
                <a:path w="7662" h="6712" extrusionOk="0">
                  <a:moveTo>
                    <a:pt x="0" y="1"/>
                  </a:moveTo>
                  <a:lnTo>
                    <a:pt x="0" y="6712"/>
                  </a:lnTo>
                  <a:lnTo>
                    <a:pt x="7661" y="6712"/>
                  </a:lnTo>
                  <a:lnTo>
                    <a:pt x="7661" y="1"/>
                  </a:ln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8592041" y="1565137"/>
              <a:ext cx="363731" cy="318963"/>
            </a:xfrm>
            <a:custGeom>
              <a:avLst/>
              <a:gdLst/>
              <a:ahLst/>
              <a:cxnLst/>
              <a:rect l="l" t="t" r="r" b="b"/>
              <a:pathLst>
                <a:path w="6126" h="5372" extrusionOk="0">
                  <a:moveTo>
                    <a:pt x="0" y="1"/>
                  </a:moveTo>
                  <a:lnTo>
                    <a:pt x="0" y="5371"/>
                  </a:lnTo>
                  <a:lnTo>
                    <a:pt x="6125" y="5371"/>
                  </a:lnTo>
                  <a:lnTo>
                    <a:pt x="6125" y="1"/>
                  </a:ln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8562650" y="1296877"/>
              <a:ext cx="183053" cy="48034"/>
            </a:xfrm>
            <a:custGeom>
              <a:avLst/>
              <a:gdLst/>
              <a:ahLst/>
              <a:cxnLst/>
              <a:rect l="l" t="t" r="r" b="b"/>
              <a:pathLst>
                <a:path w="3083" h="809" extrusionOk="0">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8328531" y="1401200"/>
              <a:ext cx="112813" cy="112931"/>
            </a:xfrm>
            <a:custGeom>
              <a:avLst/>
              <a:gdLst/>
              <a:ahLst/>
              <a:cxnLst/>
              <a:rect l="l" t="t" r="r" b="b"/>
              <a:pathLst>
                <a:path w="1900" h="1902" extrusionOk="0">
                  <a:moveTo>
                    <a:pt x="1900" y="1"/>
                  </a:moveTo>
                  <a:lnTo>
                    <a:pt x="1" y="1385"/>
                  </a:lnTo>
                  <a:lnTo>
                    <a:pt x="1" y="1901"/>
                  </a:lnTo>
                  <a:lnTo>
                    <a:pt x="1900" y="1741"/>
                  </a:lnTo>
                  <a:lnTo>
                    <a:pt x="1900"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9106474" y="1401200"/>
              <a:ext cx="112813" cy="112931"/>
            </a:xfrm>
            <a:custGeom>
              <a:avLst/>
              <a:gdLst/>
              <a:ahLst/>
              <a:cxnLst/>
              <a:rect l="l" t="t" r="r" b="b"/>
              <a:pathLst>
                <a:path w="1900" h="1902" extrusionOk="0">
                  <a:moveTo>
                    <a:pt x="1" y="1"/>
                  </a:moveTo>
                  <a:lnTo>
                    <a:pt x="1" y="1741"/>
                  </a:lnTo>
                  <a:lnTo>
                    <a:pt x="1900" y="1901"/>
                  </a:lnTo>
                  <a:lnTo>
                    <a:pt x="1900" y="1385"/>
                  </a:lnTo>
                  <a:lnTo>
                    <a:pt x="1"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8415754" y="1563058"/>
              <a:ext cx="39603" cy="716062"/>
            </a:xfrm>
            <a:custGeom>
              <a:avLst/>
              <a:gdLst/>
              <a:ahLst/>
              <a:cxnLst/>
              <a:rect l="l" t="t" r="r" b="b"/>
              <a:pathLst>
                <a:path w="667" h="12060" extrusionOk="0">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8427570" y="2011524"/>
              <a:ext cx="23809" cy="66797"/>
            </a:xfrm>
            <a:custGeom>
              <a:avLst/>
              <a:gdLst/>
              <a:ahLst/>
              <a:cxnLst/>
              <a:rect l="l" t="t" r="r" b="b"/>
              <a:pathLst>
                <a:path w="401" h="1125" extrusionOk="0">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8419198" y="1716189"/>
              <a:ext cx="25591" cy="45066"/>
            </a:xfrm>
            <a:custGeom>
              <a:avLst/>
              <a:gdLst/>
              <a:ahLst/>
              <a:cxnLst/>
              <a:rect l="l" t="t" r="r" b="b"/>
              <a:pathLst>
                <a:path w="431" h="759" extrusionOk="0">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9092521" y="1563058"/>
              <a:ext cx="39544" cy="716062"/>
            </a:xfrm>
            <a:custGeom>
              <a:avLst/>
              <a:gdLst/>
              <a:ahLst/>
              <a:cxnLst/>
              <a:rect l="l" t="t" r="r" b="b"/>
              <a:pathLst>
                <a:path w="666" h="12060" extrusionOk="0">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9096440" y="2011524"/>
              <a:ext cx="23750" cy="66797"/>
            </a:xfrm>
            <a:custGeom>
              <a:avLst/>
              <a:gdLst/>
              <a:ahLst/>
              <a:cxnLst/>
              <a:rect l="l" t="t" r="r" b="b"/>
              <a:pathLst>
                <a:path w="400" h="1125" extrusionOk="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9103030" y="1716189"/>
              <a:ext cx="25650" cy="45066"/>
            </a:xfrm>
            <a:custGeom>
              <a:avLst/>
              <a:gdLst/>
              <a:ahLst/>
              <a:cxnLst/>
              <a:rect l="l" t="t" r="r" b="b"/>
              <a:pathLst>
                <a:path w="432" h="759" extrusionOk="0">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8363326" y="585912"/>
              <a:ext cx="139175" cy="126053"/>
            </a:xfrm>
            <a:custGeom>
              <a:avLst/>
              <a:gdLst/>
              <a:ahLst/>
              <a:cxnLst/>
              <a:rect l="l" t="t" r="r" b="b"/>
              <a:pathLst>
                <a:path w="2344" h="2123" extrusionOk="0">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8384879" y="614115"/>
              <a:ext cx="76772" cy="69469"/>
            </a:xfrm>
            <a:custGeom>
              <a:avLst/>
              <a:gdLst/>
              <a:ahLst/>
              <a:cxnLst/>
              <a:rect l="l" t="t" r="r" b="b"/>
              <a:pathLst>
                <a:path w="1293" h="1170" extrusionOk="0">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9045317" y="585912"/>
              <a:ext cx="139234" cy="126053"/>
            </a:xfrm>
            <a:custGeom>
              <a:avLst/>
              <a:gdLst/>
              <a:ahLst/>
              <a:cxnLst/>
              <a:rect l="l" t="t" r="r" b="b"/>
              <a:pathLst>
                <a:path w="2345" h="2123" extrusionOk="0">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9086168" y="614115"/>
              <a:ext cx="76713" cy="69469"/>
            </a:xfrm>
            <a:custGeom>
              <a:avLst/>
              <a:gdLst/>
              <a:ahLst/>
              <a:cxnLst/>
              <a:rect l="l" t="t" r="r" b="b"/>
              <a:pathLst>
                <a:path w="1292" h="1170" extrusionOk="0">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7519475" y="2438495"/>
              <a:ext cx="62463" cy="111566"/>
            </a:xfrm>
            <a:custGeom>
              <a:avLst/>
              <a:gdLst/>
              <a:ahLst/>
              <a:cxnLst/>
              <a:rect l="l" t="t" r="r" b="b"/>
              <a:pathLst>
                <a:path w="1052" h="1879" extrusionOk="0">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6971852" y="2438495"/>
              <a:ext cx="62284" cy="111566"/>
            </a:xfrm>
            <a:custGeom>
              <a:avLst/>
              <a:gdLst/>
              <a:ahLst/>
              <a:cxnLst/>
              <a:rect l="l" t="t" r="r" b="b"/>
              <a:pathLst>
                <a:path w="1049" h="1879" extrusionOk="0">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7638346" y="1951198"/>
              <a:ext cx="106459" cy="365572"/>
            </a:xfrm>
            <a:custGeom>
              <a:avLst/>
              <a:gdLst/>
              <a:ahLst/>
              <a:cxnLst/>
              <a:rect l="l" t="t" r="r" b="b"/>
              <a:pathLst>
                <a:path w="1793" h="6157" extrusionOk="0">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7638346" y="1015139"/>
              <a:ext cx="106459" cy="365572"/>
            </a:xfrm>
            <a:custGeom>
              <a:avLst/>
              <a:gdLst/>
              <a:ahLst/>
              <a:cxnLst/>
              <a:rect l="l" t="t" r="r" b="b"/>
              <a:pathLst>
                <a:path w="1793" h="6157" extrusionOk="0">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6808687" y="1951198"/>
              <a:ext cx="106578" cy="365572"/>
            </a:xfrm>
            <a:custGeom>
              <a:avLst/>
              <a:gdLst/>
              <a:ahLst/>
              <a:cxnLst/>
              <a:rect l="l" t="t" r="r" b="b"/>
              <a:pathLst>
                <a:path w="1795" h="6157" extrusionOk="0">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6808687" y="1015139"/>
              <a:ext cx="106578" cy="365572"/>
            </a:xfrm>
            <a:custGeom>
              <a:avLst/>
              <a:gdLst/>
              <a:ahLst/>
              <a:cxnLst/>
              <a:rect l="l" t="t" r="r" b="b"/>
              <a:pathLst>
                <a:path w="1795" h="6157" extrusionOk="0">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6841878" y="522914"/>
              <a:ext cx="870022" cy="2019938"/>
            </a:xfrm>
            <a:custGeom>
              <a:avLst/>
              <a:gdLst/>
              <a:ahLst/>
              <a:cxnLst/>
              <a:rect l="l" t="t" r="r" b="b"/>
              <a:pathLst>
                <a:path w="14653" h="34020" extrusionOk="0">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6963658" y="580093"/>
              <a:ext cx="626169" cy="271463"/>
            </a:xfrm>
            <a:custGeom>
              <a:avLst/>
              <a:gdLst/>
              <a:ahLst/>
              <a:cxnLst/>
              <a:rect l="l" t="t" r="r" b="b"/>
              <a:pathLst>
                <a:path w="10546" h="4572" extrusionOk="0">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6910220" y="832558"/>
              <a:ext cx="733163" cy="446678"/>
            </a:xfrm>
            <a:custGeom>
              <a:avLst/>
              <a:gdLst/>
              <a:ahLst/>
              <a:cxnLst/>
              <a:rect l="l" t="t" r="r" b="b"/>
              <a:pathLst>
                <a:path w="12348" h="7523" extrusionOk="0">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6887241" y="798892"/>
              <a:ext cx="218025" cy="406897"/>
            </a:xfrm>
            <a:custGeom>
              <a:avLst/>
              <a:gdLst/>
              <a:ahLst/>
              <a:cxnLst/>
              <a:rect l="l" t="t" r="r" b="b"/>
              <a:pathLst>
                <a:path w="3672" h="6853" extrusionOk="0">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6866697" y="1164350"/>
              <a:ext cx="208525" cy="45363"/>
            </a:xfrm>
            <a:custGeom>
              <a:avLst/>
              <a:gdLst/>
              <a:ahLst/>
              <a:cxnLst/>
              <a:rect l="l" t="t" r="r" b="b"/>
              <a:pathLst>
                <a:path w="3512" h="764" extrusionOk="0">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7448343" y="798892"/>
              <a:ext cx="217966" cy="406897"/>
            </a:xfrm>
            <a:custGeom>
              <a:avLst/>
              <a:gdLst/>
              <a:ahLst/>
              <a:cxnLst/>
              <a:rect l="l" t="t" r="r" b="b"/>
              <a:pathLst>
                <a:path w="3671" h="6853" extrusionOk="0">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7478387" y="1164350"/>
              <a:ext cx="208763" cy="45363"/>
            </a:xfrm>
            <a:custGeom>
              <a:avLst/>
              <a:gdLst/>
              <a:ahLst/>
              <a:cxnLst/>
              <a:rect l="l" t="t" r="r" b="b"/>
              <a:pathLst>
                <a:path w="3516" h="764" extrusionOk="0">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7006112" y="1032774"/>
              <a:ext cx="541381" cy="1349119"/>
            </a:xfrm>
            <a:custGeom>
              <a:avLst/>
              <a:gdLst/>
              <a:ahLst/>
              <a:cxnLst/>
              <a:rect l="l" t="t" r="r" b="b"/>
              <a:pathLst>
                <a:path w="9118" h="22722" extrusionOk="0">
                  <a:moveTo>
                    <a:pt x="0" y="1"/>
                  </a:moveTo>
                  <a:lnTo>
                    <a:pt x="0" y="22722"/>
                  </a:lnTo>
                  <a:lnTo>
                    <a:pt x="9117" y="22722"/>
                  </a:lnTo>
                  <a:lnTo>
                    <a:pt x="9117"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7060441" y="1088705"/>
              <a:ext cx="432963" cy="1265519"/>
            </a:xfrm>
            <a:custGeom>
              <a:avLst/>
              <a:gdLst/>
              <a:ahLst/>
              <a:cxnLst/>
              <a:rect l="l" t="t" r="r" b="b"/>
              <a:pathLst>
                <a:path w="7292" h="21314" extrusionOk="0">
                  <a:moveTo>
                    <a:pt x="0" y="0"/>
                  </a:moveTo>
                  <a:lnTo>
                    <a:pt x="0" y="21313"/>
                  </a:lnTo>
                  <a:lnTo>
                    <a:pt x="7292" y="21313"/>
                  </a:lnTo>
                  <a:lnTo>
                    <a:pt x="7292" y="0"/>
                  </a:ln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7036156" y="859099"/>
              <a:ext cx="212503" cy="38594"/>
            </a:xfrm>
            <a:custGeom>
              <a:avLst/>
              <a:gdLst/>
              <a:ahLst/>
              <a:cxnLst/>
              <a:rect l="l" t="t" r="r" b="b"/>
              <a:pathLst>
                <a:path w="3579" h="650" extrusionOk="0">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6910220" y="1358034"/>
              <a:ext cx="95950" cy="996194"/>
            </a:xfrm>
            <a:custGeom>
              <a:avLst/>
              <a:gdLst/>
              <a:ahLst/>
              <a:cxnLst/>
              <a:rect l="l" t="t" r="r" b="b"/>
              <a:pathLst>
                <a:path w="1616" h="16778" extrusionOk="0">
                  <a:moveTo>
                    <a:pt x="0" y="0"/>
                  </a:moveTo>
                  <a:lnTo>
                    <a:pt x="0" y="16777"/>
                  </a:lnTo>
                  <a:lnTo>
                    <a:pt x="1615" y="16777"/>
                  </a:lnTo>
                  <a:lnTo>
                    <a:pt x="1615" y="0"/>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7547442" y="1350612"/>
              <a:ext cx="95950" cy="1003616"/>
            </a:xfrm>
            <a:custGeom>
              <a:avLst/>
              <a:gdLst/>
              <a:ahLst/>
              <a:cxnLst/>
              <a:rect l="l" t="t" r="r" b="b"/>
              <a:pathLst>
                <a:path w="1616" h="16903" extrusionOk="0">
                  <a:moveTo>
                    <a:pt x="0" y="1"/>
                  </a:moveTo>
                  <a:lnTo>
                    <a:pt x="0" y="16902"/>
                  </a:lnTo>
                  <a:lnTo>
                    <a:pt x="1615" y="16902"/>
                  </a:lnTo>
                  <a:lnTo>
                    <a:pt x="1615" y="1"/>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7049634" y="2406075"/>
              <a:ext cx="454338" cy="70419"/>
            </a:xfrm>
            <a:custGeom>
              <a:avLst/>
              <a:gdLst/>
              <a:ahLst/>
              <a:cxnLst/>
              <a:rect l="l" t="t" r="r" b="b"/>
              <a:pathLst>
                <a:path w="7652" h="1186" extrusionOk="0">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7259884" y="2369203"/>
              <a:ext cx="33784" cy="160016"/>
            </a:xfrm>
            <a:custGeom>
              <a:avLst/>
              <a:gdLst/>
              <a:ahLst/>
              <a:cxnLst/>
              <a:rect l="l" t="t" r="r" b="b"/>
              <a:pathLst>
                <a:path w="569" h="2695" extrusionOk="0">
                  <a:moveTo>
                    <a:pt x="1" y="1"/>
                  </a:moveTo>
                  <a:lnTo>
                    <a:pt x="1" y="2695"/>
                  </a:lnTo>
                  <a:lnTo>
                    <a:pt x="569" y="2695"/>
                  </a:lnTo>
                  <a:lnTo>
                    <a:pt x="569"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6769142" y="945847"/>
              <a:ext cx="112931" cy="112872"/>
            </a:xfrm>
            <a:custGeom>
              <a:avLst/>
              <a:gdLst/>
              <a:ahLst/>
              <a:cxnLst/>
              <a:rect l="l" t="t" r="r" b="b"/>
              <a:pathLst>
                <a:path w="1902" h="1901" extrusionOk="0">
                  <a:moveTo>
                    <a:pt x="1901" y="0"/>
                  </a:moveTo>
                  <a:lnTo>
                    <a:pt x="1" y="1385"/>
                  </a:lnTo>
                  <a:lnTo>
                    <a:pt x="1" y="1901"/>
                  </a:lnTo>
                  <a:lnTo>
                    <a:pt x="1901" y="1741"/>
                  </a:lnTo>
                  <a:lnTo>
                    <a:pt x="1901"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7671537" y="945847"/>
              <a:ext cx="112813" cy="112872"/>
            </a:xfrm>
            <a:custGeom>
              <a:avLst/>
              <a:gdLst/>
              <a:ahLst/>
              <a:cxnLst/>
              <a:rect l="l" t="t" r="r" b="b"/>
              <a:pathLst>
                <a:path w="1900" h="1901" extrusionOk="0">
                  <a:moveTo>
                    <a:pt x="0" y="0"/>
                  </a:moveTo>
                  <a:lnTo>
                    <a:pt x="0" y="1741"/>
                  </a:lnTo>
                  <a:lnTo>
                    <a:pt x="1900" y="1901"/>
                  </a:lnTo>
                  <a:lnTo>
                    <a:pt x="1900" y="1385"/>
                  </a:lnTo>
                  <a:lnTo>
                    <a:pt x="0"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6944183" y="1393897"/>
              <a:ext cx="24819" cy="924766"/>
            </a:xfrm>
            <a:custGeom>
              <a:avLst/>
              <a:gdLst/>
              <a:ahLst/>
              <a:cxnLst/>
              <a:rect l="l" t="t" r="r" b="b"/>
              <a:pathLst>
                <a:path w="418" h="15575" extrusionOk="0">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7584551" y="1393897"/>
              <a:ext cx="25116" cy="924766"/>
            </a:xfrm>
            <a:custGeom>
              <a:avLst/>
              <a:gdLst/>
              <a:ahLst/>
              <a:cxnLst/>
              <a:rect l="l" t="t" r="r" b="b"/>
              <a:pathLst>
                <a:path w="423" h="15575" extrusionOk="0">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6875425" y="587455"/>
              <a:ext cx="162628" cy="140659"/>
            </a:xfrm>
            <a:custGeom>
              <a:avLst/>
              <a:gdLst/>
              <a:ahLst/>
              <a:cxnLst/>
              <a:rect l="l" t="t" r="r" b="b"/>
              <a:pathLst>
                <a:path w="2739" h="2369" extrusionOk="0">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6902560" y="619043"/>
              <a:ext cx="89597" cy="77484"/>
            </a:xfrm>
            <a:custGeom>
              <a:avLst/>
              <a:gdLst/>
              <a:ahLst/>
              <a:cxnLst/>
              <a:rect l="l" t="t" r="r" b="b"/>
              <a:pathLst>
                <a:path w="1509" h="1305" extrusionOk="0">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7515497" y="587455"/>
              <a:ext cx="162688" cy="140659"/>
            </a:xfrm>
            <a:custGeom>
              <a:avLst/>
              <a:gdLst/>
              <a:ahLst/>
              <a:cxnLst/>
              <a:rect l="l" t="t" r="r" b="b"/>
              <a:pathLst>
                <a:path w="2740" h="2369" extrusionOk="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7561335" y="619043"/>
              <a:ext cx="89716" cy="77484"/>
            </a:xfrm>
            <a:custGeom>
              <a:avLst/>
              <a:gdLst/>
              <a:ahLst/>
              <a:cxnLst/>
              <a:rect l="l" t="t" r="r" b="b"/>
              <a:pathLst>
                <a:path w="1511" h="1305" extrusionOk="0">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31"/>
          <p:cNvSpPr txBox="1">
            <a:spLocks noGrp="1"/>
          </p:cNvSpPr>
          <p:nvPr>
            <p:ph type="subTitle" idx="1"/>
          </p:nvPr>
        </p:nvSpPr>
        <p:spPr>
          <a:xfrm>
            <a:off x="3561125" y="1403050"/>
            <a:ext cx="20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Colleen K</a:t>
            </a:r>
            <a:endParaRPr/>
          </a:p>
          <a:p>
            <a:pPr marL="0" lvl="0" indent="0" algn="ctr" rtl="0">
              <a:spcBef>
                <a:spcPts val="0"/>
              </a:spcBef>
              <a:spcAft>
                <a:spcPts val="0"/>
              </a:spcAft>
              <a:buNone/>
            </a:pPr>
            <a:r>
              <a:rPr lang="en"/>
              <a:t>Diana L</a:t>
            </a:r>
            <a:endParaRPr/>
          </a:p>
          <a:p>
            <a:pPr marL="0" lvl="0" indent="0" algn="ctr" rtl="0">
              <a:spcBef>
                <a:spcPts val="0"/>
              </a:spcBef>
              <a:spcAft>
                <a:spcPts val="0"/>
              </a:spcAft>
              <a:buNone/>
            </a:pPr>
            <a:r>
              <a:rPr lang="en"/>
              <a:t>Elena O</a:t>
            </a:r>
            <a:endParaRPr/>
          </a:p>
        </p:txBody>
      </p:sp>
      <p:sp>
        <p:nvSpPr>
          <p:cNvPr id="761" name="Google Shape;761;p31"/>
          <p:cNvSpPr txBox="1">
            <a:spLocks noGrp="1"/>
          </p:cNvSpPr>
          <p:nvPr>
            <p:ph type="subTitle" idx="3"/>
          </p:nvPr>
        </p:nvSpPr>
        <p:spPr>
          <a:xfrm>
            <a:off x="829975" y="1364655"/>
            <a:ext cx="20883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Ashley M</a:t>
            </a:r>
            <a:endParaRPr/>
          </a:p>
          <a:p>
            <a:pPr marL="0" lvl="0" indent="0" algn="ctr" rtl="0">
              <a:spcBef>
                <a:spcPts val="0"/>
              </a:spcBef>
              <a:spcAft>
                <a:spcPts val="0"/>
              </a:spcAft>
              <a:buNone/>
            </a:pPr>
            <a:r>
              <a:rPr lang="en"/>
              <a:t>Maheen A</a:t>
            </a:r>
            <a:endParaRPr/>
          </a:p>
          <a:p>
            <a:pPr marL="0" lvl="0" indent="0" algn="l" rtl="0">
              <a:spcBef>
                <a:spcPts val="0"/>
              </a:spcBef>
              <a:spcAft>
                <a:spcPts val="0"/>
              </a:spcAft>
              <a:buNone/>
            </a:pPr>
            <a:r>
              <a:rPr lang="en"/>
              <a:t>	Hassan M</a:t>
            </a:r>
            <a:endParaRPr/>
          </a:p>
        </p:txBody>
      </p:sp>
      <p:sp>
        <p:nvSpPr>
          <p:cNvPr id="762" name="Google Shape;762;p31"/>
          <p:cNvSpPr txBox="1">
            <a:spLocks noGrp="1"/>
          </p:cNvSpPr>
          <p:nvPr>
            <p:ph type="subTitle" idx="5"/>
          </p:nvPr>
        </p:nvSpPr>
        <p:spPr>
          <a:xfrm>
            <a:off x="6308475" y="1403053"/>
            <a:ext cx="20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Vertta M</a:t>
            </a:r>
            <a:endParaRPr/>
          </a:p>
          <a:p>
            <a:pPr marL="0" lvl="0" indent="0" algn="ctr" rtl="0">
              <a:spcBef>
                <a:spcPts val="0"/>
              </a:spcBef>
              <a:spcAft>
                <a:spcPts val="0"/>
              </a:spcAft>
              <a:buNone/>
            </a:pPr>
            <a:r>
              <a:rPr lang="en"/>
              <a:t>Vinika 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6"/>
        <p:cNvGrpSpPr/>
        <p:nvPr/>
      </p:nvGrpSpPr>
      <p:grpSpPr>
        <a:xfrm>
          <a:off x="0" y="0"/>
          <a:ext cx="0" cy="0"/>
          <a:chOff x="0" y="0"/>
          <a:chExt cx="0" cy="0"/>
        </a:xfrm>
      </p:grpSpPr>
      <p:sp>
        <p:nvSpPr>
          <p:cNvPr id="767" name="Google Shape;767;p32"/>
          <p:cNvSpPr/>
          <p:nvPr/>
        </p:nvSpPr>
        <p:spPr>
          <a:xfrm flipH="1">
            <a:off x="0" y="-78"/>
            <a:ext cx="9144000" cy="51390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4952400" y="1703875"/>
            <a:ext cx="2782200" cy="74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769" name="Google Shape;769;p32"/>
          <p:cNvGrpSpPr/>
          <p:nvPr/>
        </p:nvGrpSpPr>
        <p:grpSpPr>
          <a:xfrm rot="-748857">
            <a:off x="7169336" y="3604972"/>
            <a:ext cx="2411057" cy="1590264"/>
            <a:chOff x="7513054" y="3864348"/>
            <a:chExt cx="2411225" cy="1590375"/>
          </a:xfrm>
        </p:grpSpPr>
        <p:sp>
          <p:nvSpPr>
            <p:cNvPr id="770" name="Google Shape;770;p32"/>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32"/>
          <p:cNvSpPr txBox="1">
            <a:spLocks noGrp="1"/>
          </p:cNvSpPr>
          <p:nvPr>
            <p:ph type="title"/>
          </p:nvPr>
        </p:nvSpPr>
        <p:spPr>
          <a:xfrm>
            <a:off x="3246800" y="1085775"/>
            <a:ext cx="5492700" cy="3702000"/>
          </a:xfrm>
          <a:prstGeom prst="rect">
            <a:avLst/>
          </a:prstGeom>
          <a:solidFill>
            <a:srgbClr val="B3C3CE"/>
          </a:solidFill>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Ubuntu"/>
                <a:ea typeface="Ubuntu"/>
                <a:cs typeface="Ubuntu"/>
                <a:sym typeface="Ubuntu"/>
              </a:rPr>
              <a:t>Buying a car for the first time can be a stressful experience, especially if you’re a recent college graduate. We have a client, Francisco, who has just graduated college and is looking for a new car to commute to his new job. We were hired to predict car prices to help our client make the best economical decision on his car purchase. We used Supervised Machine Learning Algorithms with our Datasets. We also used Jupyter notebook, python, pandas for cleaning and SQL database as our data retrieval source in our ETL process. We then loaded data into an interactive Tableau dashboard and created a website using HTML.</a:t>
            </a:r>
            <a:endParaRPr sz="1700">
              <a:solidFill>
                <a:schemeClr val="dk1"/>
              </a:solidFill>
              <a:latin typeface="Ubuntu"/>
              <a:ea typeface="Ubuntu"/>
              <a:cs typeface="Ubuntu"/>
              <a:sym typeface="Ubuntu"/>
            </a:endParaRPr>
          </a:p>
        </p:txBody>
      </p:sp>
      <p:sp>
        <p:nvSpPr>
          <p:cNvPr id="773" name="Google Shape;773;p32"/>
          <p:cNvSpPr txBox="1"/>
          <p:nvPr/>
        </p:nvSpPr>
        <p:spPr>
          <a:xfrm>
            <a:off x="3246800" y="331900"/>
            <a:ext cx="5361900" cy="5541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lt1"/>
                </a:solidFill>
                <a:latin typeface="Krona One"/>
                <a:ea typeface="Krona One"/>
                <a:cs typeface="Krona One"/>
                <a:sym typeface="Krona One"/>
              </a:rPr>
              <a:t>Overview</a:t>
            </a:r>
            <a:endParaRPr sz="2400">
              <a:solidFill>
                <a:schemeClr val="lt1"/>
              </a:solidFill>
              <a:latin typeface="Krona One"/>
              <a:ea typeface="Krona One"/>
              <a:cs typeface="Krona One"/>
              <a:sym typeface="Krona O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3"/>
          <p:cNvSpPr txBox="1">
            <a:spLocks noGrp="1"/>
          </p:cNvSpPr>
          <p:nvPr>
            <p:ph type="title"/>
          </p:nvPr>
        </p:nvSpPr>
        <p:spPr>
          <a:xfrm>
            <a:off x="329728" y="411880"/>
            <a:ext cx="38589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ETL</a:t>
            </a:r>
            <a:endParaRPr sz="2400">
              <a:solidFill>
                <a:srgbClr val="FFFFFF"/>
              </a:solidFill>
            </a:endParaRPr>
          </a:p>
        </p:txBody>
      </p:sp>
      <p:grpSp>
        <p:nvGrpSpPr>
          <p:cNvPr id="779" name="Google Shape;779;p33"/>
          <p:cNvGrpSpPr/>
          <p:nvPr/>
        </p:nvGrpSpPr>
        <p:grpSpPr>
          <a:xfrm>
            <a:off x="4652037" y="-191605"/>
            <a:ext cx="5246250" cy="5689375"/>
            <a:chOff x="4116886" y="-147566"/>
            <a:chExt cx="5493455" cy="5645342"/>
          </a:xfrm>
        </p:grpSpPr>
        <p:grpSp>
          <p:nvGrpSpPr>
            <p:cNvPr id="780" name="Google Shape;780;p33"/>
            <p:cNvGrpSpPr/>
            <p:nvPr/>
          </p:nvGrpSpPr>
          <p:grpSpPr>
            <a:xfrm rot="-1799968">
              <a:off x="4928804" y="532822"/>
              <a:ext cx="3869619" cy="4284566"/>
              <a:chOff x="5182500" y="425425"/>
              <a:chExt cx="1763700" cy="1952825"/>
            </a:xfrm>
          </p:grpSpPr>
          <p:sp>
            <p:nvSpPr>
              <p:cNvPr id="781" name="Google Shape;781;p33"/>
              <p:cNvSpPr/>
              <p:nvPr/>
            </p:nvSpPr>
            <p:spPr>
              <a:xfrm>
                <a:off x="5182500" y="1378775"/>
                <a:ext cx="1763700" cy="37975"/>
              </a:xfrm>
              <a:custGeom>
                <a:avLst/>
                <a:gdLst/>
                <a:ahLst/>
                <a:cxnLst/>
                <a:rect l="l" t="t" r="r" b="b"/>
                <a:pathLst>
                  <a:path w="70548" h="1519" extrusionOk="0">
                    <a:moveTo>
                      <a:pt x="0" y="1"/>
                    </a:moveTo>
                    <a:lnTo>
                      <a:pt x="0" y="1519"/>
                    </a:lnTo>
                    <a:lnTo>
                      <a:pt x="70548" y="1519"/>
                    </a:lnTo>
                    <a:lnTo>
                      <a:pt x="70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6368200"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5722425"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5528125" y="1219250"/>
                <a:ext cx="34325" cy="63150"/>
              </a:xfrm>
              <a:custGeom>
                <a:avLst/>
                <a:gdLst/>
                <a:ahLst/>
                <a:cxnLst/>
                <a:rect l="l" t="t" r="r" b="b"/>
                <a:pathLst>
                  <a:path w="1373" h="2526" extrusionOk="0">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5329175" y="1219250"/>
                <a:ext cx="34325" cy="63150"/>
              </a:xfrm>
              <a:custGeom>
                <a:avLst/>
                <a:gdLst/>
                <a:ahLst/>
                <a:cxnLst/>
                <a:rect l="l" t="t" r="r" b="b"/>
                <a:pathLst>
                  <a:path w="1373" h="2526" extrusionOk="0">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5602475" y="994525"/>
                <a:ext cx="47500" cy="141275"/>
              </a:xfrm>
              <a:custGeom>
                <a:avLst/>
                <a:gdLst/>
                <a:ahLst/>
                <a:cxnLst/>
                <a:rect l="l" t="t" r="r" b="b"/>
                <a:pathLst>
                  <a:path w="1900" h="5651" extrusionOk="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5602475" y="681200"/>
                <a:ext cx="47500" cy="141175"/>
              </a:xfrm>
              <a:custGeom>
                <a:avLst/>
                <a:gdLst/>
                <a:ahLst/>
                <a:cxnLst/>
                <a:rect l="l" t="t" r="r" b="b"/>
                <a:pathLst>
                  <a:path w="1900" h="5647" extrusionOk="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5241625" y="994525"/>
                <a:ext cx="47525" cy="141275"/>
              </a:xfrm>
              <a:custGeom>
                <a:avLst/>
                <a:gdLst/>
                <a:ahLst/>
                <a:cxnLst/>
                <a:rect l="l" t="t" r="r" b="b"/>
                <a:pathLst>
                  <a:path w="1901" h="5651" extrusionOk="0">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5241625" y="681200"/>
                <a:ext cx="47525" cy="141175"/>
              </a:xfrm>
              <a:custGeom>
                <a:avLst/>
                <a:gdLst/>
                <a:ahLst/>
                <a:cxnLst/>
                <a:rect l="l" t="t" r="r" b="b"/>
                <a:pathLst>
                  <a:path w="1901" h="5647" extrusionOk="0">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5257500" y="510200"/>
                <a:ext cx="376725" cy="753425"/>
              </a:xfrm>
              <a:custGeom>
                <a:avLst/>
                <a:gdLst/>
                <a:ahLst/>
                <a:cxnLst/>
                <a:rect l="l" t="t" r="r" b="b"/>
                <a:pathLst>
                  <a:path w="15069" h="30137" extrusionOk="0">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5310200" y="525525"/>
                <a:ext cx="271200" cy="187875"/>
              </a:xfrm>
              <a:custGeom>
                <a:avLst/>
                <a:gdLst/>
                <a:ahLst/>
                <a:cxnLst/>
                <a:rect l="l" t="t" r="r" b="b"/>
                <a:pathLst>
                  <a:path w="10848" h="7515" extrusionOk="0">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5359025" y="579450"/>
                <a:ext cx="173675" cy="336800"/>
              </a:xfrm>
              <a:custGeom>
                <a:avLst/>
                <a:gdLst/>
                <a:ahLst/>
                <a:cxnLst/>
                <a:rect l="l" t="t" r="r" b="b"/>
                <a:pathLst>
                  <a:path w="6947" h="13472" extrusionOk="0">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5308100" y="687975"/>
                <a:ext cx="275400" cy="475025"/>
              </a:xfrm>
              <a:custGeom>
                <a:avLst/>
                <a:gdLst/>
                <a:ahLst/>
                <a:cxnLst/>
                <a:rect l="l" t="t" r="r" b="b"/>
                <a:pathLst>
                  <a:path w="11016" h="19001" extrusionOk="0">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5269025" y="673675"/>
                <a:ext cx="114450" cy="184850"/>
              </a:xfrm>
              <a:custGeom>
                <a:avLst/>
                <a:gdLst/>
                <a:ahLst/>
                <a:cxnLst/>
                <a:rect l="l" t="t" r="r" b="b"/>
                <a:pathLst>
                  <a:path w="4578" h="7394" extrusionOk="0">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5292225" y="1089975"/>
                <a:ext cx="75700" cy="87250"/>
              </a:xfrm>
              <a:custGeom>
                <a:avLst/>
                <a:gdLst/>
                <a:ahLst/>
                <a:cxnLst/>
                <a:rect l="l" t="t" r="r" b="b"/>
                <a:pathLst>
                  <a:path w="3028" h="3490" extrusionOk="0">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5275800" y="863175"/>
                <a:ext cx="85450" cy="19100"/>
              </a:xfrm>
              <a:custGeom>
                <a:avLst/>
                <a:gdLst/>
                <a:ahLst/>
                <a:cxnLst/>
                <a:rect l="l" t="t" r="r" b="b"/>
                <a:pathLst>
                  <a:path w="3418" h="764" extrusionOk="0">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5275800" y="960575"/>
                <a:ext cx="92575" cy="19025"/>
              </a:xfrm>
              <a:custGeom>
                <a:avLst/>
                <a:gdLst/>
                <a:ahLst/>
                <a:cxnLst/>
                <a:rect l="l" t="t" r="r" b="b"/>
                <a:pathLst>
                  <a:path w="3703" h="761" extrusionOk="0">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5275800" y="1054900"/>
                <a:ext cx="92575" cy="19000"/>
              </a:xfrm>
              <a:custGeom>
                <a:avLst/>
                <a:gdLst/>
                <a:ahLst/>
                <a:cxnLst/>
                <a:rect l="l" t="t" r="r" b="b"/>
                <a:pathLst>
                  <a:path w="3703" h="760" extrusionOk="0">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5508150" y="673675"/>
                <a:ext cx="114525" cy="184850"/>
              </a:xfrm>
              <a:custGeom>
                <a:avLst/>
                <a:gdLst/>
                <a:ahLst/>
                <a:cxnLst/>
                <a:rect l="l" t="t" r="r" b="b"/>
                <a:pathLst>
                  <a:path w="4581" h="7394" extrusionOk="0">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5523800" y="1089975"/>
                <a:ext cx="75700" cy="87250"/>
              </a:xfrm>
              <a:custGeom>
                <a:avLst/>
                <a:gdLst/>
                <a:ahLst/>
                <a:cxnLst/>
                <a:rect l="l" t="t" r="r" b="b"/>
                <a:pathLst>
                  <a:path w="3028" h="3490" extrusionOk="0">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530475" y="863175"/>
                <a:ext cx="85450" cy="19100"/>
              </a:xfrm>
              <a:custGeom>
                <a:avLst/>
                <a:gdLst/>
                <a:ahLst/>
                <a:cxnLst/>
                <a:rect l="l" t="t" r="r" b="b"/>
                <a:pathLst>
                  <a:path w="3418" h="764" extrusionOk="0">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5523250" y="960575"/>
                <a:ext cx="92675" cy="19025"/>
              </a:xfrm>
              <a:custGeom>
                <a:avLst/>
                <a:gdLst/>
                <a:ahLst/>
                <a:cxnLst/>
                <a:rect l="l" t="t" r="r" b="b"/>
                <a:pathLst>
                  <a:path w="3707" h="761" extrusionOk="0">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5523250" y="1054900"/>
                <a:ext cx="92675" cy="19000"/>
              </a:xfrm>
              <a:custGeom>
                <a:avLst/>
                <a:gdLst/>
                <a:ahLst/>
                <a:cxnLst/>
                <a:rect l="l" t="t" r="r" b="b"/>
                <a:pathLst>
                  <a:path w="3707" h="760" extrusionOk="0">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5336600" y="788825"/>
                <a:ext cx="218525" cy="335550"/>
              </a:xfrm>
              <a:custGeom>
                <a:avLst/>
                <a:gdLst/>
                <a:ahLst/>
                <a:cxnLst/>
                <a:rect l="l" t="t" r="r" b="b"/>
                <a:pathLst>
                  <a:path w="8741" h="13422" extrusionOk="0">
                    <a:moveTo>
                      <a:pt x="0" y="0"/>
                    </a:moveTo>
                    <a:lnTo>
                      <a:pt x="0" y="13422"/>
                    </a:lnTo>
                    <a:lnTo>
                      <a:pt x="8740" y="13422"/>
                    </a:lnTo>
                    <a:lnTo>
                      <a:pt x="8740" y="0"/>
                    </a:ln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5358450" y="822350"/>
                <a:ext cx="174800" cy="268525"/>
              </a:xfrm>
              <a:custGeom>
                <a:avLst/>
                <a:gdLst/>
                <a:ahLst/>
                <a:cxnLst/>
                <a:rect l="l" t="t" r="r" b="b"/>
                <a:pathLst>
                  <a:path w="6992" h="10741" extrusionOk="0">
                    <a:moveTo>
                      <a:pt x="1" y="0"/>
                    </a:moveTo>
                    <a:lnTo>
                      <a:pt x="1" y="10741"/>
                    </a:lnTo>
                    <a:lnTo>
                      <a:pt x="6992" y="10741"/>
                    </a:lnTo>
                    <a:lnTo>
                      <a:pt x="6992" y="0"/>
                    </a:ln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5343700" y="700350"/>
                <a:ext cx="84700" cy="26825"/>
              </a:xfrm>
              <a:custGeom>
                <a:avLst/>
                <a:gdLst/>
                <a:ahLst/>
                <a:cxnLst/>
                <a:rect l="l" t="t" r="r" b="b"/>
                <a:pathLst>
                  <a:path w="3388" h="1073" extrusionOk="0">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5246400" y="745125"/>
                <a:ext cx="47500" cy="47500"/>
              </a:xfrm>
              <a:custGeom>
                <a:avLst/>
                <a:gdLst/>
                <a:ahLst/>
                <a:cxnLst/>
                <a:rect l="l" t="t" r="r" b="b"/>
                <a:pathLst>
                  <a:path w="1900" h="1900" extrusionOk="0">
                    <a:moveTo>
                      <a:pt x="1900" y="0"/>
                    </a:moveTo>
                    <a:lnTo>
                      <a:pt x="1" y="1385"/>
                    </a:lnTo>
                    <a:lnTo>
                      <a:pt x="1" y="1899"/>
                    </a:lnTo>
                    <a:lnTo>
                      <a:pt x="1900" y="1735"/>
                    </a:lnTo>
                    <a:lnTo>
                      <a:pt x="190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5597825" y="745125"/>
                <a:ext cx="47500" cy="47500"/>
              </a:xfrm>
              <a:custGeom>
                <a:avLst/>
                <a:gdLst/>
                <a:ahLst/>
                <a:cxnLst/>
                <a:rect l="l" t="t" r="r" b="b"/>
                <a:pathLst>
                  <a:path w="1900" h="1900" extrusionOk="0">
                    <a:moveTo>
                      <a:pt x="0" y="0"/>
                    </a:moveTo>
                    <a:lnTo>
                      <a:pt x="0" y="1735"/>
                    </a:lnTo>
                    <a:lnTo>
                      <a:pt x="1899" y="1899"/>
                    </a:lnTo>
                    <a:lnTo>
                      <a:pt x="1899" y="1385"/>
                    </a:lnTo>
                    <a:lnTo>
                      <a:pt x="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5275250" y="818100"/>
                <a:ext cx="13450" cy="315500"/>
              </a:xfrm>
              <a:custGeom>
                <a:avLst/>
                <a:gdLst/>
                <a:ahLst/>
                <a:cxnLst/>
                <a:rect l="l" t="t" r="r" b="b"/>
                <a:pathLst>
                  <a:path w="538" h="12620" extrusionOk="0">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5275800" y="863175"/>
                <a:ext cx="12900" cy="19100"/>
              </a:xfrm>
              <a:custGeom>
                <a:avLst/>
                <a:gdLst/>
                <a:ahLst/>
                <a:cxnLst/>
                <a:rect l="l" t="t" r="r" b="b"/>
                <a:pathLst>
                  <a:path w="516" h="764" extrusionOk="0">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5275800" y="960575"/>
                <a:ext cx="12900" cy="19025"/>
              </a:xfrm>
              <a:custGeom>
                <a:avLst/>
                <a:gdLst/>
                <a:ahLst/>
                <a:cxnLst/>
                <a:rect l="l" t="t" r="r" b="b"/>
                <a:pathLst>
                  <a:path w="516" h="761" extrusionOk="0">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5275800" y="1054900"/>
                <a:ext cx="12900" cy="19000"/>
              </a:xfrm>
              <a:custGeom>
                <a:avLst/>
                <a:gdLst/>
                <a:ahLst/>
                <a:cxnLst/>
                <a:rect l="l" t="t" r="r" b="b"/>
                <a:pathLst>
                  <a:path w="516" h="760" extrusionOk="0">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5602900" y="818100"/>
                <a:ext cx="13475" cy="315500"/>
              </a:xfrm>
              <a:custGeom>
                <a:avLst/>
                <a:gdLst/>
                <a:ahLst/>
                <a:cxnLst/>
                <a:rect l="l" t="t" r="r" b="b"/>
                <a:pathLst>
                  <a:path w="539" h="12620" extrusionOk="0">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5602900" y="863175"/>
                <a:ext cx="13025" cy="19100"/>
              </a:xfrm>
              <a:custGeom>
                <a:avLst/>
                <a:gdLst/>
                <a:ahLst/>
                <a:cxnLst/>
                <a:rect l="l" t="t" r="r" b="b"/>
                <a:pathLst>
                  <a:path w="521" h="764" extrusionOk="0">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602900" y="960575"/>
                <a:ext cx="13025" cy="19025"/>
              </a:xfrm>
              <a:custGeom>
                <a:avLst/>
                <a:gdLst/>
                <a:ahLst/>
                <a:cxnLst/>
                <a:rect l="l" t="t" r="r" b="b"/>
                <a:pathLst>
                  <a:path w="521" h="761" extrusionOk="0">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602900" y="1054900"/>
                <a:ext cx="13025" cy="19000"/>
              </a:xfrm>
              <a:custGeom>
                <a:avLst/>
                <a:gdLst/>
                <a:ahLst/>
                <a:cxnLst/>
                <a:rect l="l" t="t" r="r" b="b"/>
                <a:pathLst>
                  <a:path w="521" h="760" extrusionOk="0">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277700" y="510750"/>
                <a:ext cx="71350" cy="56000"/>
              </a:xfrm>
              <a:custGeom>
                <a:avLst/>
                <a:gdLst/>
                <a:ahLst/>
                <a:cxnLst/>
                <a:rect l="l" t="t" r="r" b="b"/>
                <a:pathLst>
                  <a:path w="2854" h="2240" extrusionOk="0">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289775" y="523375"/>
                <a:ext cx="39300" cy="30775"/>
              </a:xfrm>
              <a:custGeom>
                <a:avLst/>
                <a:gdLst/>
                <a:ahLst/>
                <a:cxnLst/>
                <a:rect l="l" t="t" r="r" b="b"/>
                <a:pathLst>
                  <a:path w="1572" h="1231" extrusionOk="0">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542550" y="510750"/>
                <a:ext cx="71375" cy="56000"/>
              </a:xfrm>
              <a:custGeom>
                <a:avLst/>
                <a:gdLst/>
                <a:ahLst/>
                <a:cxnLst/>
                <a:rect l="l" t="t" r="r" b="b"/>
                <a:pathLst>
                  <a:path w="2855" h="2240" extrusionOk="0">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562625" y="523375"/>
                <a:ext cx="39200" cy="30775"/>
              </a:xfrm>
              <a:custGeom>
                <a:avLst/>
                <a:gdLst/>
                <a:ahLst/>
                <a:cxnLst/>
                <a:rect l="l" t="t" r="r" b="b"/>
                <a:pathLst>
                  <a:path w="1568" h="1231" extrusionOk="0">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6162925" y="2271700"/>
                <a:ext cx="28875" cy="50475"/>
              </a:xfrm>
              <a:custGeom>
                <a:avLst/>
                <a:gdLst/>
                <a:ahLst/>
                <a:cxnLst/>
                <a:rect l="l" t="t" r="r" b="b"/>
                <a:pathLst>
                  <a:path w="1155" h="2019" extrusionOk="0">
                    <a:moveTo>
                      <a:pt x="577" y="0"/>
                    </a:moveTo>
                    <a:cubicBezTo>
                      <a:pt x="258" y="0"/>
                      <a:pt x="1" y="257"/>
                      <a:pt x="1" y="572"/>
                    </a:cubicBezTo>
                    <a:lnTo>
                      <a:pt x="1" y="1442"/>
                    </a:lnTo>
                    <a:cubicBezTo>
                      <a:pt x="1" y="1762"/>
                      <a:pt x="258" y="2019"/>
                      <a:pt x="577" y="2019"/>
                    </a:cubicBezTo>
                    <a:cubicBezTo>
                      <a:pt x="897" y="2019"/>
                      <a:pt x="1154" y="1762"/>
                      <a:pt x="1154" y="1442"/>
                    </a:cubicBezTo>
                    <a:lnTo>
                      <a:pt x="1154" y="572"/>
                    </a:lnTo>
                    <a:cubicBezTo>
                      <a:pt x="1154" y="257"/>
                      <a:pt x="897" y="0"/>
                      <a:pt x="577"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36900" y="2271700"/>
                <a:ext cx="28750" cy="50475"/>
              </a:xfrm>
              <a:custGeom>
                <a:avLst/>
                <a:gdLst/>
                <a:ahLst/>
                <a:cxnLst/>
                <a:rect l="l" t="t" r="r" b="b"/>
                <a:pathLst>
                  <a:path w="1150" h="2019" extrusionOk="0">
                    <a:moveTo>
                      <a:pt x="573" y="0"/>
                    </a:moveTo>
                    <a:cubicBezTo>
                      <a:pt x="258" y="0"/>
                      <a:pt x="0" y="257"/>
                      <a:pt x="0" y="572"/>
                    </a:cubicBezTo>
                    <a:lnTo>
                      <a:pt x="0" y="1442"/>
                    </a:lnTo>
                    <a:cubicBezTo>
                      <a:pt x="0" y="1762"/>
                      <a:pt x="258" y="2019"/>
                      <a:pt x="573" y="2019"/>
                    </a:cubicBezTo>
                    <a:cubicBezTo>
                      <a:pt x="893" y="2019"/>
                      <a:pt x="1150" y="1762"/>
                      <a:pt x="1150" y="1442"/>
                    </a:cubicBezTo>
                    <a:lnTo>
                      <a:pt x="1150" y="572"/>
                    </a:lnTo>
                    <a:cubicBezTo>
                      <a:pt x="1150" y="257"/>
                      <a:pt x="893" y="0"/>
                      <a:pt x="573"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6229625" y="2039675"/>
                <a:ext cx="39725" cy="147150"/>
              </a:xfrm>
              <a:custGeom>
                <a:avLst/>
                <a:gdLst/>
                <a:ahLst/>
                <a:cxnLst/>
                <a:rect l="l" t="t" r="r" b="b"/>
                <a:pathLst>
                  <a:path w="1589" h="5886" extrusionOk="0">
                    <a:moveTo>
                      <a:pt x="795" y="0"/>
                    </a:moveTo>
                    <a:cubicBezTo>
                      <a:pt x="355" y="0"/>
                      <a:pt x="0" y="355"/>
                      <a:pt x="0" y="795"/>
                    </a:cubicBezTo>
                    <a:lnTo>
                      <a:pt x="0" y="5091"/>
                    </a:lnTo>
                    <a:cubicBezTo>
                      <a:pt x="0" y="5531"/>
                      <a:pt x="355" y="5885"/>
                      <a:pt x="795" y="5885"/>
                    </a:cubicBezTo>
                    <a:cubicBezTo>
                      <a:pt x="1234" y="5885"/>
                      <a:pt x="1588" y="5531"/>
                      <a:pt x="1588" y="5091"/>
                    </a:cubicBezTo>
                    <a:lnTo>
                      <a:pt x="1588" y="795"/>
                    </a:lnTo>
                    <a:cubicBezTo>
                      <a:pt x="1588" y="355"/>
                      <a:pt x="1234" y="0"/>
                      <a:pt x="79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6229625" y="1654975"/>
                <a:ext cx="39725" cy="147250"/>
              </a:xfrm>
              <a:custGeom>
                <a:avLst/>
                <a:gdLst/>
                <a:ahLst/>
                <a:cxnLst/>
                <a:rect l="l" t="t" r="r" b="b"/>
                <a:pathLst>
                  <a:path w="1589" h="5890" extrusionOk="0">
                    <a:moveTo>
                      <a:pt x="795" y="0"/>
                    </a:moveTo>
                    <a:cubicBezTo>
                      <a:pt x="355" y="0"/>
                      <a:pt x="0" y="360"/>
                      <a:pt x="0" y="799"/>
                    </a:cubicBezTo>
                    <a:lnTo>
                      <a:pt x="0" y="5091"/>
                    </a:lnTo>
                    <a:cubicBezTo>
                      <a:pt x="0" y="5535"/>
                      <a:pt x="355" y="5890"/>
                      <a:pt x="795" y="5890"/>
                    </a:cubicBezTo>
                    <a:cubicBezTo>
                      <a:pt x="1234" y="5890"/>
                      <a:pt x="1588" y="5535"/>
                      <a:pt x="1588" y="5091"/>
                    </a:cubicBezTo>
                    <a:lnTo>
                      <a:pt x="1588" y="799"/>
                    </a:lnTo>
                    <a:cubicBezTo>
                      <a:pt x="1588" y="360"/>
                      <a:pt x="1234" y="0"/>
                      <a:pt x="79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859225" y="2039675"/>
                <a:ext cx="39850" cy="147150"/>
              </a:xfrm>
              <a:custGeom>
                <a:avLst/>
                <a:gdLst/>
                <a:ahLst/>
                <a:cxnLst/>
                <a:rect l="l" t="t" r="r" b="b"/>
                <a:pathLst>
                  <a:path w="1594" h="5886" extrusionOk="0">
                    <a:moveTo>
                      <a:pt x="795" y="0"/>
                    </a:moveTo>
                    <a:cubicBezTo>
                      <a:pt x="356" y="0"/>
                      <a:pt x="0" y="355"/>
                      <a:pt x="0" y="795"/>
                    </a:cubicBezTo>
                    <a:lnTo>
                      <a:pt x="0" y="5091"/>
                    </a:lnTo>
                    <a:cubicBezTo>
                      <a:pt x="0" y="5531"/>
                      <a:pt x="356" y="5885"/>
                      <a:pt x="795" y="5885"/>
                    </a:cubicBezTo>
                    <a:cubicBezTo>
                      <a:pt x="1235" y="5885"/>
                      <a:pt x="1594" y="5531"/>
                      <a:pt x="1594" y="5091"/>
                    </a:cubicBezTo>
                    <a:lnTo>
                      <a:pt x="1594" y="795"/>
                    </a:lnTo>
                    <a:cubicBezTo>
                      <a:pt x="1594" y="355"/>
                      <a:pt x="1235" y="0"/>
                      <a:pt x="79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859225" y="1654975"/>
                <a:ext cx="39850" cy="147250"/>
              </a:xfrm>
              <a:custGeom>
                <a:avLst/>
                <a:gdLst/>
                <a:ahLst/>
                <a:cxnLst/>
                <a:rect l="l" t="t" r="r" b="b"/>
                <a:pathLst>
                  <a:path w="1594" h="5890" extrusionOk="0">
                    <a:moveTo>
                      <a:pt x="795" y="0"/>
                    </a:moveTo>
                    <a:cubicBezTo>
                      <a:pt x="356" y="0"/>
                      <a:pt x="0" y="360"/>
                      <a:pt x="0" y="799"/>
                    </a:cubicBezTo>
                    <a:lnTo>
                      <a:pt x="0" y="5091"/>
                    </a:lnTo>
                    <a:cubicBezTo>
                      <a:pt x="0" y="5535"/>
                      <a:pt x="356" y="5890"/>
                      <a:pt x="795" y="5890"/>
                    </a:cubicBezTo>
                    <a:cubicBezTo>
                      <a:pt x="1235" y="5890"/>
                      <a:pt x="1594" y="5535"/>
                      <a:pt x="1594" y="5091"/>
                    </a:cubicBezTo>
                    <a:lnTo>
                      <a:pt x="1594" y="799"/>
                    </a:lnTo>
                    <a:cubicBezTo>
                      <a:pt x="1594" y="360"/>
                      <a:pt x="1235" y="0"/>
                      <a:pt x="79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5872000" y="1481875"/>
                <a:ext cx="384600" cy="823450"/>
              </a:xfrm>
              <a:custGeom>
                <a:avLst/>
                <a:gdLst/>
                <a:ahLst/>
                <a:cxnLst/>
                <a:rect l="l" t="t" r="r" b="b"/>
                <a:pathLst>
                  <a:path w="15384" h="32938" extrusionOk="0">
                    <a:moveTo>
                      <a:pt x="3551" y="0"/>
                    </a:moveTo>
                    <a:cubicBezTo>
                      <a:pt x="1589" y="0"/>
                      <a:pt x="0" y="1448"/>
                      <a:pt x="0" y="3232"/>
                    </a:cubicBezTo>
                    <a:lnTo>
                      <a:pt x="0" y="29707"/>
                    </a:lnTo>
                    <a:cubicBezTo>
                      <a:pt x="0" y="31491"/>
                      <a:pt x="1589" y="32937"/>
                      <a:pt x="3551" y="32937"/>
                    </a:cubicBezTo>
                    <a:lnTo>
                      <a:pt x="11837" y="32937"/>
                    </a:lnTo>
                    <a:cubicBezTo>
                      <a:pt x="13795" y="32937"/>
                      <a:pt x="15383" y="31491"/>
                      <a:pt x="15383" y="29707"/>
                    </a:cubicBezTo>
                    <a:lnTo>
                      <a:pt x="15383" y="3232"/>
                    </a:lnTo>
                    <a:cubicBezTo>
                      <a:pt x="15383" y="1448"/>
                      <a:pt x="13795" y="0"/>
                      <a:pt x="11837"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5936325" y="1492750"/>
                <a:ext cx="255925" cy="106975"/>
              </a:xfrm>
              <a:custGeom>
                <a:avLst/>
                <a:gdLst/>
                <a:ahLst/>
                <a:cxnLst/>
                <a:rect l="l" t="t" r="r" b="b"/>
                <a:pathLst>
                  <a:path w="10237" h="4279" extrusionOk="0">
                    <a:moveTo>
                      <a:pt x="2367" y="1"/>
                    </a:moveTo>
                    <a:cubicBezTo>
                      <a:pt x="1062" y="1"/>
                      <a:pt x="1" y="1039"/>
                      <a:pt x="1" y="2326"/>
                    </a:cubicBezTo>
                    <a:lnTo>
                      <a:pt x="1" y="3764"/>
                    </a:lnTo>
                    <a:cubicBezTo>
                      <a:pt x="19" y="3782"/>
                      <a:pt x="32" y="3804"/>
                      <a:pt x="41" y="3830"/>
                    </a:cubicBezTo>
                    <a:lnTo>
                      <a:pt x="272" y="4279"/>
                    </a:lnTo>
                    <a:cubicBezTo>
                      <a:pt x="578" y="4146"/>
                      <a:pt x="924" y="4070"/>
                      <a:pt x="1293" y="4070"/>
                    </a:cubicBezTo>
                    <a:lnTo>
                      <a:pt x="2461" y="4070"/>
                    </a:lnTo>
                    <a:lnTo>
                      <a:pt x="2461" y="1833"/>
                    </a:lnTo>
                    <a:cubicBezTo>
                      <a:pt x="2461" y="1513"/>
                      <a:pt x="2686" y="1257"/>
                      <a:pt x="2966" y="1257"/>
                    </a:cubicBezTo>
                    <a:cubicBezTo>
                      <a:pt x="3241" y="1257"/>
                      <a:pt x="3467" y="1513"/>
                      <a:pt x="3467" y="1833"/>
                    </a:cubicBezTo>
                    <a:lnTo>
                      <a:pt x="3467" y="4070"/>
                    </a:lnTo>
                    <a:lnTo>
                      <a:pt x="6769" y="4070"/>
                    </a:lnTo>
                    <a:lnTo>
                      <a:pt x="6769" y="1833"/>
                    </a:lnTo>
                    <a:cubicBezTo>
                      <a:pt x="6769" y="1513"/>
                      <a:pt x="6996" y="1257"/>
                      <a:pt x="7275" y="1257"/>
                    </a:cubicBezTo>
                    <a:cubicBezTo>
                      <a:pt x="7555" y="1257"/>
                      <a:pt x="7777" y="1513"/>
                      <a:pt x="7777" y="1833"/>
                    </a:cubicBezTo>
                    <a:lnTo>
                      <a:pt x="7777" y="4070"/>
                    </a:lnTo>
                    <a:lnTo>
                      <a:pt x="8944" y="4070"/>
                    </a:lnTo>
                    <a:cubicBezTo>
                      <a:pt x="9313" y="4070"/>
                      <a:pt x="9663" y="4146"/>
                      <a:pt x="9970" y="4279"/>
                    </a:cubicBezTo>
                    <a:lnTo>
                      <a:pt x="10196" y="3830"/>
                    </a:lnTo>
                    <a:cubicBezTo>
                      <a:pt x="10210" y="3804"/>
                      <a:pt x="10223" y="3782"/>
                      <a:pt x="10237" y="3764"/>
                    </a:cubicBezTo>
                    <a:lnTo>
                      <a:pt x="10237" y="2326"/>
                    </a:lnTo>
                    <a:cubicBezTo>
                      <a:pt x="10237" y="1039"/>
                      <a:pt x="9180" y="1"/>
                      <a:pt x="7875" y="1"/>
                    </a:cubicBezTo>
                    <a:close/>
                  </a:path>
                </a:pathLst>
              </a:custGeom>
              <a:solidFill>
                <a:srgbClr val="E6C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5997825" y="1524150"/>
                <a:ext cx="25200" cy="586975"/>
              </a:xfrm>
              <a:custGeom>
                <a:avLst/>
                <a:gdLst/>
                <a:ahLst/>
                <a:cxnLst/>
                <a:rect l="l" t="t" r="r" b="b"/>
                <a:pathLst>
                  <a:path w="1008" h="23479" extrusionOk="0">
                    <a:moveTo>
                      <a:pt x="506" y="1"/>
                    </a:moveTo>
                    <a:cubicBezTo>
                      <a:pt x="226" y="1"/>
                      <a:pt x="1" y="257"/>
                      <a:pt x="1" y="577"/>
                    </a:cubicBezTo>
                    <a:lnTo>
                      <a:pt x="1" y="22903"/>
                    </a:lnTo>
                    <a:cubicBezTo>
                      <a:pt x="1" y="23222"/>
                      <a:pt x="226" y="23479"/>
                      <a:pt x="506" y="23479"/>
                    </a:cubicBezTo>
                    <a:cubicBezTo>
                      <a:pt x="781" y="23479"/>
                      <a:pt x="1007" y="23222"/>
                      <a:pt x="1007" y="22903"/>
                    </a:cubicBezTo>
                    <a:lnTo>
                      <a:pt x="1007" y="577"/>
                    </a:lnTo>
                    <a:cubicBezTo>
                      <a:pt x="1007" y="257"/>
                      <a:pt x="781" y="1"/>
                      <a:pt x="50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6105550" y="1524150"/>
                <a:ext cx="25200" cy="586975"/>
              </a:xfrm>
              <a:custGeom>
                <a:avLst/>
                <a:gdLst/>
                <a:ahLst/>
                <a:cxnLst/>
                <a:rect l="l" t="t" r="r" b="b"/>
                <a:pathLst>
                  <a:path w="1008" h="23479" extrusionOk="0">
                    <a:moveTo>
                      <a:pt x="506" y="1"/>
                    </a:moveTo>
                    <a:cubicBezTo>
                      <a:pt x="227" y="1"/>
                      <a:pt x="0" y="257"/>
                      <a:pt x="0" y="577"/>
                    </a:cubicBezTo>
                    <a:lnTo>
                      <a:pt x="0" y="22903"/>
                    </a:lnTo>
                    <a:cubicBezTo>
                      <a:pt x="0" y="23222"/>
                      <a:pt x="227" y="23479"/>
                      <a:pt x="506" y="23479"/>
                    </a:cubicBezTo>
                    <a:cubicBezTo>
                      <a:pt x="786" y="23479"/>
                      <a:pt x="1008" y="23222"/>
                      <a:pt x="1008" y="22903"/>
                    </a:cubicBezTo>
                    <a:lnTo>
                      <a:pt x="1008" y="577"/>
                    </a:lnTo>
                    <a:cubicBezTo>
                      <a:pt x="1008" y="257"/>
                      <a:pt x="786" y="1"/>
                      <a:pt x="50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912925" y="1594475"/>
                <a:ext cx="302850" cy="667125"/>
              </a:xfrm>
              <a:custGeom>
                <a:avLst/>
                <a:gdLst/>
                <a:ahLst/>
                <a:cxnLst/>
                <a:rect l="l" t="t" r="r" b="b"/>
                <a:pathLst>
                  <a:path w="12114" h="26685" extrusionOk="0">
                    <a:moveTo>
                      <a:pt x="2229" y="1"/>
                    </a:moveTo>
                    <a:cubicBezTo>
                      <a:pt x="1000" y="1"/>
                      <a:pt x="1" y="849"/>
                      <a:pt x="1" y="1901"/>
                    </a:cubicBezTo>
                    <a:lnTo>
                      <a:pt x="1" y="24785"/>
                    </a:lnTo>
                    <a:cubicBezTo>
                      <a:pt x="1" y="25832"/>
                      <a:pt x="1000" y="26684"/>
                      <a:pt x="2229" y="26684"/>
                    </a:cubicBezTo>
                    <a:lnTo>
                      <a:pt x="9880" y="26684"/>
                    </a:lnTo>
                    <a:cubicBezTo>
                      <a:pt x="11114" y="26684"/>
                      <a:pt x="12113" y="25832"/>
                      <a:pt x="12113" y="24785"/>
                    </a:cubicBezTo>
                    <a:lnTo>
                      <a:pt x="12113" y="1901"/>
                    </a:lnTo>
                    <a:cubicBezTo>
                      <a:pt x="12113" y="849"/>
                      <a:pt x="11114" y="1"/>
                      <a:pt x="988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970175" y="1604375"/>
                <a:ext cx="97350" cy="15425"/>
              </a:xfrm>
              <a:custGeom>
                <a:avLst/>
                <a:gdLst/>
                <a:ahLst/>
                <a:cxnLst/>
                <a:rect l="l" t="t" r="r" b="b"/>
                <a:pathLst>
                  <a:path w="3894" h="617" extrusionOk="0">
                    <a:moveTo>
                      <a:pt x="1623" y="1"/>
                    </a:moveTo>
                    <a:cubicBezTo>
                      <a:pt x="1472" y="1"/>
                      <a:pt x="1321" y="8"/>
                      <a:pt x="1173" y="27"/>
                    </a:cubicBezTo>
                    <a:cubicBezTo>
                      <a:pt x="1053" y="36"/>
                      <a:pt x="933" y="63"/>
                      <a:pt x="822" y="84"/>
                    </a:cubicBezTo>
                    <a:cubicBezTo>
                      <a:pt x="711" y="107"/>
                      <a:pt x="609" y="156"/>
                      <a:pt x="511" y="187"/>
                    </a:cubicBezTo>
                    <a:cubicBezTo>
                      <a:pt x="418" y="231"/>
                      <a:pt x="334" y="276"/>
                      <a:pt x="267" y="324"/>
                    </a:cubicBezTo>
                    <a:cubicBezTo>
                      <a:pt x="201" y="373"/>
                      <a:pt x="143" y="418"/>
                      <a:pt x="103" y="467"/>
                    </a:cubicBezTo>
                    <a:cubicBezTo>
                      <a:pt x="27" y="564"/>
                      <a:pt x="1" y="617"/>
                      <a:pt x="1" y="617"/>
                    </a:cubicBezTo>
                    <a:cubicBezTo>
                      <a:pt x="1" y="617"/>
                      <a:pt x="68" y="596"/>
                      <a:pt x="165" y="559"/>
                    </a:cubicBezTo>
                    <a:cubicBezTo>
                      <a:pt x="214" y="547"/>
                      <a:pt x="285" y="542"/>
                      <a:pt x="351" y="524"/>
                    </a:cubicBezTo>
                    <a:cubicBezTo>
                      <a:pt x="423" y="516"/>
                      <a:pt x="503" y="516"/>
                      <a:pt x="587" y="506"/>
                    </a:cubicBezTo>
                    <a:cubicBezTo>
                      <a:pt x="634" y="508"/>
                      <a:pt x="679" y="508"/>
                      <a:pt x="726" y="508"/>
                    </a:cubicBezTo>
                    <a:cubicBezTo>
                      <a:pt x="772" y="508"/>
                      <a:pt x="820" y="508"/>
                      <a:pt x="871" y="510"/>
                    </a:cubicBezTo>
                    <a:cubicBezTo>
                      <a:pt x="973" y="516"/>
                      <a:pt x="1080" y="520"/>
                      <a:pt x="1191" y="528"/>
                    </a:cubicBezTo>
                    <a:cubicBezTo>
                      <a:pt x="1412" y="547"/>
                      <a:pt x="1652" y="564"/>
                      <a:pt x="1892" y="577"/>
                    </a:cubicBezTo>
                    <a:cubicBezTo>
                      <a:pt x="2136" y="596"/>
                      <a:pt x="2379" y="604"/>
                      <a:pt x="2615" y="604"/>
                    </a:cubicBezTo>
                    <a:cubicBezTo>
                      <a:pt x="2850" y="604"/>
                      <a:pt x="3072" y="590"/>
                      <a:pt x="3264" y="569"/>
                    </a:cubicBezTo>
                    <a:cubicBezTo>
                      <a:pt x="3454" y="542"/>
                      <a:pt x="3618" y="502"/>
                      <a:pt x="3729" y="467"/>
                    </a:cubicBezTo>
                    <a:cubicBezTo>
                      <a:pt x="3831" y="426"/>
                      <a:pt x="3893" y="395"/>
                      <a:pt x="3893" y="395"/>
                    </a:cubicBezTo>
                    <a:cubicBezTo>
                      <a:pt x="3893" y="395"/>
                      <a:pt x="3827" y="377"/>
                      <a:pt x="3716" y="356"/>
                    </a:cubicBezTo>
                    <a:cubicBezTo>
                      <a:pt x="3663" y="342"/>
                      <a:pt x="3600" y="320"/>
                      <a:pt x="3530" y="303"/>
                    </a:cubicBezTo>
                    <a:cubicBezTo>
                      <a:pt x="3454" y="285"/>
                      <a:pt x="3370" y="258"/>
                      <a:pt x="3281" y="240"/>
                    </a:cubicBezTo>
                    <a:cubicBezTo>
                      <a:pt x="2922" y="147"/>
                      <a:pt x="2438" y="45"/>
                      <a:pt x="1927" y="10"/>
                    </a:cubicBezTo>
                    <a:cubicBezTo>
                      <a:pt x="1825" y="4"/>
                      <a:pt x="1724" y="1"/>
                      <a:pt x="1623"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905400" y="1580175"/>
                <a:ext cx="90000" cy="135400"/>
              </a:xfrm>
              <a:custGeom>
                <a:avLst/>
                <a:gdLst/>
                <a:ahLst/>
                <a:cxnLst/>
                <a:rect l="l" t="t" r="r" b="b"/>
                <a:pathLst>
                  <a:path w="3600" h="5416" extrusionOk="0">
                    <a:moveTo>
                      <a:pt x="712" y="1"/>
                    </a:moveTo>
                    <a:cubicBezTo>
                      <a:pt x="624" y="1"/>
                      <a:pt x="534" y="18"/>
                      <a:pt x="449" y="54"/>
                    </a:cubicBezTo>
                    <a:cubicBezTo>
                      <a:pt x="133" y="187"/>
                      <a:pt x="0" y="525"/>
                      <a:pt x="142" y="813"/>
                    </a:cubicBezTo>
                    <a:lnTo>
                      <a:pt x="2317" y="5083"/>
                    </a:lnTo>
                    <a:cubicBezTo>
                      <a:pt x="2424" y="5292"/>
                      <a:pt x="2649" y="5415"/>
                      <a:pt x="2885" y="5415"/>
                    </a:cubicBezTo>
                    <a:cubicBezTo>
                      <a:pt x="2973" y="5415"/>
                      <a:pt x="3063" y="5398"/>
                      <a:pt x="3147" y="5362"/>
                    </a:cubicBezTo>
                    <a:cubicBezTo>
                      <a:pt x="3462" y="5229"/>
                      <a:pt x="3600" y="4892"/>
                      <a:pt x="3453" y="4608"/>
                    </a:cubicBezTo>
                    <a:lnTo>
                      <a:pt x="1278" y="333"/>
                    </a:lnTo>
                    <a:cubicBezTo>
                      <a:pt x="1175" y="124"/>
                      <a:pt x="949" y="1"/>
                      <a:pt x="71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893975" y="1761825"/>
                <a:ext cx="94000" cy="19000"/>
              </a:xfrm>
              <a:custGeom>
                <a:avLst/>
                <a:gdLst/>
                <a:ahLst/>
                <a:cxnLst/>
                <a:rect l="l" t="t" r="r" b="b"/>
                <a:pathLst>
                  <a:path w="3760" h="760" extrusionOk="0">
                    <a:moveTo>
                      <a:pt x="417" y="1"/>
                    </a:moveTo>
                    <a:cubicBezTo>
                      <a:pt x="187" y="1"/>
                      <a:pt x="0" y="169"/>
                      <a:pt x="0" y="382"/>
                    </a:cubicBezTo>
                    <a:cubicBezTo>
                      <a:pt x="0" y="591"/>
                      <a:pt x="187" y="759"/>
                      <a:pt x="417" y="759"/>
                    </a:cubicBezTo>
                    <a:lnTo>
                      <a:pt x="3342" y="759"/>
                    </a:lnTo>
                    <a:cubicBezTo>
                      <a:pt x="3573" y="759"/>
                      <a:pt x="3759" y="591"/>
                      <a:pt x="3759" y="382"/>
                    </a:cubicBezTo>
                    <a:cubicBezTo>
                      <a:pt x="3759" y="169"/>
                      <a:pt x="3573" y="1"/>
                      <a:pt x="334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3950" y="2167850"/>
                <a:ext cx="88000" cy="107975"/>
              </a:xfrm>
              <a:custGeom>
                <a:avLst/>
                <a:gdLst/>
                <a:ahLst/>
                <a:cxnLst/>
                <a:rect l="l" t="t" r="r" b="b"/>
                <a:pathLst>
                  <a:path w="3520" h="4319" extrusionOk="0">
                    <a:moveTo>
                      <a:pt x="2805" y="0"/>
                    </a:moveTo>
                    <a:cubicBezTo>
                      <a:pt x="2592" y="0"/>
                      <a:pt x="2385" y="98"/>
                      <a:pt x="2268" y="275"/>
                    </a:cubicBezTo>
                    <a:lnTo>
                      <a:pt x="177" y="3456"/>
                    </a:lnTo>
                    <a:cubicBezTo>
                      <a:pt x="0" y="3728"/>
                      <a:pt x="97" y="4079"/>
                      <a:pt x="394" y="4238"/>
                    </a:cubicBezTo>
                    <a:cubicBezTo>
                      <a:pt x="497" y="4296"/>
                      <a:pt x="607" y="4318"/>
                      <a:pt x="714" y="4318"/>
                    </a:cubicBezTo>
                    <a:cubicBezTo>
                      <a:pt x="927" y="4318"/>
                      <a:pt x="1136" y="4220"/>
                      <a:pt x="1256" y="4042"/>
                    </a:cubicBezTo>
                    <a:lnTo>
                      <a:pt x="3342" y="861"/>
                    </a:lnTo>
                    <a:cubicBezTo>
                      <a:pt x="3520" y="590"/>
                      <a:pt x="3422" y="240"/>
                      <a:pt x="3124" y="80"/>
                    </a:cubicBezTo>
                    <a:cubicBezTo>
                      <a:pt x="3024" y="26"/>
                      <a:pt x="2914" y="0"/>
                      <a:pt x="2805"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893975" y="1862675"/>
                <a:ext cx="109625" cy="19125"/>
              </a:xfrm>
              <a:custGeom>
                <a:avLst/>
                <a:gdLst/>
                <a:ahLst/>
                <a:cxnLst/>
                <a:rect l="l" t="t" r="r" b="b"/>
                <a:pathLst>
                  <a:path w="4385" h="765" extrusionOk="0">
                    <a:moveTo>
                      <a:pt x="417" y="1"/>
                    </a:moveTo>
                    <a:cubicBezTo>
                      <a:pt x="187" y="1"/>
                      <a:pt x="0" y="174"/>
                      <a:pt x="0" y="383"/>
                    </a:cubicBezTo>
                    <a:cubicBezTo>
                      <a:pt x="0" y="591"/>
                      <a:pt x="187" y="764"/>
                      <a:pt x="417" y="764"/>
                    </a:cubicBezTo>
                    <a:lnTo>
                      <a:pt x="3968" y="764"/>
                    </a:lnTo>
                    <a:cubicBezTo>
                      <a:pt x="4198" y="764"/>
                      <a:pt x="4385" y="591"/>
                      <a:pt x="4385" y="383"/>
                    </a:cubicBezTo>
                    <a:cubicBezTo>
                      <a:pt x="4385" y="174"/>
                      <a:pt x="4198" y="1"/>
                      <a:pt x="3968"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888750" y="1952125"/>
                <a:ext cx="135825" cy="19100"/>
              </a:xfrm>
              <a:custGeom>
                <a:avLst/>
                <a:gdLst/>
                <a:ahLst/>
                <a:cxnLst/>
                <a:rect l="l" t="t" r="r" b="b"/>
                <a:pathLst>
                  <a:path w="5433" h="764" extrusionOk="0">
                    <a:moveTo>
                      <a:pt x="417" y="1"/>
                    </a:moveTo>
                    <a:cubicBezTo>
                      <a:pt x="187" y="1"/>
                      <a:pt x="0" y="173"/>
                      <a:pt x="0" y="382"/>
                    </a:cubicBezTo>
                    <a:cubicBezTo>
                      <a:pt x="0" y="591"/>
                      <a:pt x="187" y="763"/>
                      <a:pt x="417" y="763"/>
                    </a:cubicBezTo>
                    <a:lnTo>
                      <a:pt x="5011" y="763"/>
                    </a:lnTo>
                    <a:cubicBezTo>
                      <a:pt x="5247" y="763"/>
                      <a:pt x="5433" y="591"/>
                      <a:pt x="5433" y="382"/>
                    </a:cubicBezTo>
                    <a:cubicBezTo>
                      <a:pt x="5433" y="173"/>
                      <a:pt x="5247" y="1"/>
                      <a:pt x="5011"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888750" y="2042000"/>
                <a:ext cx="121400" cy="19000"/>
              </a:xfrm>
              <a:custGeom>
                <a:avLst/>
                <a:gdLst/>
                <a:ahLst/>
                <a:cxnLst/>
                <a:rect l="l" t="t" r="r" b="b"/>
                <a:pathLst>
                  <a:path w="4856" h="760" extrusionOk="0">
                    <a:moveTo>
                      <a:pt x="417" y="1"/>
                    </a:moveTo>
                    <a:cubicBezTo>
                      <a:pt x="187" y="1"/>
                      <a:pt x="0" y="169"/>
                      <a:pt x="0" y="382"/>
                    </a:cubicBezTo>
                    <a:cubicBezTo>
                      <a:pt x="0" y="591"/>
                      <a:pt x="187" y="759"/>
                      <a:pt x="417" y="759"/>
                    </a:cubicBezTo>
                    <a:lnTo>
                      <a:pt x="4438" y="759"/>
                    </a:lnTo>
                    <a:cubicBezTo>
                      <a:pt x="4669" y="759"/>
                      <a:pt x="4856" y="591"/>
                      <a:pt x="4856" y="382"/>
                    </a:cubicBezTo>
                    <a:cubicBezTo>
                      <a:pt x="4856" y="169"/>
                      <a:pt x="4669" y="1"/>
                      <a:pt x="4438"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888750" y="2138100"/>
                <a:ext cx="121400" cy="19100"/>
              </a:xfrm>
              <a:custGeom>
                <a:avLst/>
                <a:gdLst/>
                <a:ahLst/>
                <a:cxnLst/>
                <a:rect l="l" t="t" r="r" b="b"/>
                <a:pathLst>
                  <a:path w="4856" h="764" extrusionOk="0">
                    <a:moveTo>
                      <a:pt x="417" y="0"/>
                    </a:moveTo>
                    <a:cubicBezTo>
                      <a:pt x="187" y="0"/>
                      <a:pt x="0" y="173"/>
                      <a:pt x="0" y="381"/>
                    </a:cubicBezTo>
                    <a:cubicBezTo>
                      <a:pt x="0" y="590"/>
                      <a:pt x="187" y="764"/>
                      <a:pt x="417" y="764"/>
                    </a:cubicBezTo>
                    <a:lnTo>
                      <a:pt x="4438" y="764"/>
                    </a:lnTo>
                    <a:cubicBezTo>
                      <a:pt x="4669" y="764"/>
                      <a:pt x="4856" y="590"/>
                      <a:pt x="4856" y="381"/>
                    </a:cubicBezTo>
                    <a:cubicBezTo>
                      <a:pt x="4856" y="173"/>
                      <a:pt x="4669" y="0"/>
                      <a:pt x="4438"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6133300" y="1580175"/>
                <a:ext cx="90000" cy="135400"/>
              </a:xfrm>
              <a:custGeom>
                <a:avLst/>
                <a:gdLst/>
                <a:ahLst/>
                <a:cxnLst/>
                <a:rect l="l" t="t" r="r" b="b"/>
                <a:pathLst>
                  <a:path w="3600" h="5416" extrusionOk="0">
                    <a:moveTo>
                      <a:pt x="2886" y="1"/>
                    </a:moveTo>
                    <a:cubicBezTo>
                      <a:pt x="2651" y="1"/>
                      <a:pt x="2424" y="124"/>
                      <a:pt x="2317" y="333"/>
                    </a:cubicBezTo>
                    <a:lnTo>
                      <a:pt x="142" y="4608"/>
                    </a:lnTo>
                    <a:cubicBezTo>
                      <a:pt x="0" y="4892"/>
                      <a:pt x="133" y="5229"/>
                      <a:pt x="449" y="5362"/>
                    </a:cubicBezTo>
                    <a:cubicBezTo>
                      <a:pt x="533" y="5398"/>
                      <a:pt x="621" y="5415"/>
                      <a:pt x="711" y="5415"/>
                    </a:cubicBezTo>
                    <a:cubicBezTo>
                      <a:pt x="950" y="5415"/>
                      <a:pt x="1176" y="5292"/>
                      <a:pt x="1283" y="5083"/>
                    </a:cubicBezTo>
                    <a:lnTo>
                      <a:pt x="3454" y="813"/>
                    </a:lnTo>
                    <a:cubicBezTo>
                      <a:pt x="3600" y="525"/>
                      <a:pt x="3462" y="187"/>
                      <a:pt x="3147" y="54"/>
                    </a:cubicBezTo>
                    <a:cubicBezTo>
                      <a:pt x="3063" y="18"/>
                      <a:pt x="2974" y="1"/>
                      <a:pt x="288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6140625" y="1761825"/>
                <a:ext cx="94000" cy="19000"/>
              </a:xfrm>
              <a:custGeom>
                <a:avLst/>
                <a:gdLst/>
                <a:ahLst/>
                <a:cxnLst/>
                <a:rect l="l" t="t" r="r" b="b"/>
                <a:pathLst>
                  <a:path w="3760" h="760" extrusionOk="0">
                    <a:moveTo>
                      <a:pt x="418" y="1"/>
                    </a:moveTo>
                    <a:cubicBezTo>
                      <a:pt x="191" y="1"/>
                      <a:pt x="0" y="169"/>
                      <a:pt x="0" y="382"/>
                    </a:cubicBezTo>
                    <a:cubicBezTo>
                      <a:pt x="0" y="591"/>
                      <a:pt x="191" y="759"/>
                      <a:pt x="418" y="759"/>
                    </a:cubicBezTo>
                    <a:lnTo>
                      <a:pt x="3343" y="759"/>
                    </a:lnTo>
                    <a:cubicBezTo>
                      <a:pt x="3573" y="759"/>
                      <a:pt x="3759" y="591"/>
                      <a:pt x="3759" y="382"/>
                    </a:cubicBezTo>
                    <a:cubicBezTo>
                      <a:pt x="3759" y="169"/>
                      <a:pt x="3573" y="1"/>
                      <a:pt x="3343"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6126750" y="2167850"/>
                <a:ext cx="87900" cy="107975"/>
              </a:xfrm>
              <a:custGeom>
                <a:avLst/>
                <a:gdLst/>
                <a:ahLst/>
                <a:cxnLst/>
                <a:rect l="l" t="t" r="r" b="b"/>
                <a:pathLst>
                  <a:path w="3516" h="4319" extrusionOk="0">
                    <a:moveTo>
                      <a:pt x="712" y="0"/>
                    </a:moveTo>
                    <a:cubicBezTo>
                      <a:pt x="602" y="0"/>
                      <a:pt x="492" y="26"/>
                      <a:pt x="391" y="80"/>
                    </a:cubicBezTo>
                    <a:cubicBezTo>
                      <a:pt x="98" y="240"/>
                      <a:pt x="0" y="590"/>
                      <a:pt x="174" y="861"/>
                    </a:cubicBezTo>
                    <a:lnTo>
                      <a:pt x="2264" y="4042"/>
                    </a:lnTo>
                    <a:cubicBezTo>
                      <a:pt x="2380" y="4220"/>
                      <a:pt x="2588" y="4318"/>
                      <a:pt x="2801" y="4318"/>
                    </a:cubicBezTo>
                    <a:cubicBezTo>
                      <a:pt x="2912" y="4318"/>
                      <a:pt x="3023" y="4296"/>
                      <a:pt x="3126" y="4238"/>
                    </a:cubicBezTo>
                    <a:cubicBezTo>
                      <a:pt x="3423" y="4079"/>
                      <a:pt x="3515" y="3728"/>
                      <a:pt x="3339" y="3456"/>
                    </a:cubicBezTo>
                    <a:lnTo>
                      <a:pt x="1252" y="275"/>
                    </a:lnTo>
                    <a:cubicBezTo>
                      <a:pt x="1135" y="98"/>
                      <a:pt x="926" y="0"/>
                      <a:pt x="712"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6124975" y="1862675"/>
                <a:ext cx="109650" cy="19125"/>
              </a:xfrm>
              <a:custGeom>
                <a:avLst/>
                <a:gdLst/>
                <a:ahLst/>
                <a:cxnLst/>
                <a:rect l="l" t="t" r="r" b="b"/>
                <a:pathLst>
                  <a:path w="4386" h="765" extrusionOk="0">
                    <a:moveTo>
                      <a:pt x="417" y="1"/>
                    </a:moveTo>
                    <a:cubicBezTo>
                      <a:pt x="187" y="1"/>
                      <a:pt x="1" y="174"/>
                      <a:pt x="1" y="383"/>
                    </a:cubicBezTo>
                    <a:cubicBezTo>
                      <a:pt x="1" y="591"/>
                      <a:pt x="187" y="764"/>
                      <a:pt x="417" y="764"/>
                    </a:cubicBezTo>
                    <a:lnTo>
                      <a:pt x="3969" y="764"/>
                    </a:lnTo>
                    <a:cubicBezTo>
                      <a:pt x="4199" y="764"/>
                      <a:pt x="4385" y="591"/>
                      <a:pt x="4385" y="383"/>
                    </a:cubicBezTo>
                    <a:cubicBezTo>
                      <a:pt x="4385" y="174"/>
                      <a:pt x="4199" y="1"/>
                      <a:pt x="3969"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6104100" y="1952125"/>
                <a:ext cx="135750" cy="19100"/>
              </a:xfrm>
              <a:custGeom>
                <a:avLst/>
                <a:gdLst/>
                <a:ahLst/>
                <a:cxnLst/>
                <a:rect l="l" t="t" r="r" b="b"/>
                <a:pathLst>
                  <a:path w="5430" h="764" extrusionOk="0">
                    <a:moveTo>
                      <a:pt x="418" y="1"/>
                    </a:moveTo>
                    <a:cubicBezTo>
                      <a:pt x="187" y="1"/>
                      <a:pt x="1" y="173"/>
                      <a:pt x="1" y="382"/>
                    </a:cubicBezTo>
                    <a:cubicBezTo>
                      <a:pt x="1" y="591"/>
                      <a:pt x="187" y="763"/>
                      <a:pt x="418" y="763"/>
                    </a:cubicBezTo>
                    <a:lnTo>
                      <a:pt x="5012" y="763"/>
                    </a:lnTo>
                    <a:cubicBezTo>
                      <a:pt x="5243" y="763"/>
                      <a:pt x="5429" y="591"/>
                      <a:pt x="5429" y="382"/>
                    </a:cubicBezTo>
                    <a:cubicBezTo>
                      <a:pt x="5429" y="173"/>
                      <a:pt x="5243" y="1"/>
                      <a:pt x="501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6118425" y="2042000"/>
                <a:ext cx="121425" cy="19000"/>
              </a:xfrm>
              <a:custGeom>
                <a:avLst/>
                <a:gdLst/>
                <a:ahLst/>
                <a:cxnLst/>
                <a:rect l="l" t="t" r="r" b="b"/>
                <a:pathLst>
                  <a:path w="4857" h="760" extrusionOk="0">
                    <a:moveTo>
                      <a:pt x="417" y="1"/>
                    </a:moveTo>
                    <a:cubicBezTo>
                      <a:pt x="192" y="1"/>
                      <a:pt x="1" y="169"/>
                      <a:pt x="1" y="382"/>
                    </a:cubicBezTo>
                    <a:cubicBezTo>
                      <a:pt x="1" y="591"/>
                      <a:pt x="192" y="759"/>
                      <a:pt x="417" y="759"/>
                    </a:cubicBezTo>
                    <a:lnTo>
                      <a:pt x="4439" y="759"/>
                    </a:lnTo>
                    <a:cubicBezTo>
                      <a:pt x="4670" y="759"/>
                      <a:pt x="4856" y="591"/>
                      <a:pt x="4856" y="382"/>
                    </a:cubicBezTo>
                    <a:cubicBezTo>
                      <a:pt x="4856" y="169"/>
                      <a:pt x="4670" y="1"/>
                      <a:pt x="4439"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6118425" y="2138100"/>
                <a:ext cx="121425" cy="19100"/>
              </a:xfrm>
              <a:custGeom>
                <a:avLst/>
                <a:gdLst/>
                <a:ahLst/>
                <a:cxnLst/>
                <a:rect l="l" t="t" r="r" b="b"/>
                <a:pathLst>
                  <a:path w="4857" h="764" extrusionOk="0">
                    <a:moveTo>
                      <a:pt x="417" y="0"/>
                    </a:moveTo>
                    <a:cubicBezTo>
                      <a:pt x="192" y="0"/>
                      <a:pt x="1" y="173"/>
                      <a:pt x="1" y="381"/>
                    </a:cubicBezTo>
                    <a:cubicBezTo>
                      <a:pt x="1" y="590"/>
                      <a:pt x="192" y="764"/>
                      <a:pt x="417" y="764"/>
                    </a:cubicBezTo>
                    <a:lnTo>
                      <a:pt x="4439" y="764"/>
                    </a:lnTo>
                    <a:cubicBezTo>
                      <a:pt x="4670" y="764"/>
                      <a:pt x="4856" y="590"/>
                      <a:pt x="4856" y="381"/>
                    </a:cubicBezTo>
                    <a:cubicBezTo>
                      <a:pt x="4856" y="173"/>
                      <a:pt x="4670" y="0"/>
                      <a:pt x="4439"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950975" y="1665725"/>
                <a:ext cx="226725" cy="553925"/>
              </a:xfrm>
              <a:custGeom>
                <a:avLst/>
                <a:gdLst/>
                <a:ahLst/>
                <a:cxnLst/>
                <a:rect l="l" t="t" r="r" b="b"/>
                <a:pathLst>
                  <a:path w="9069" h="22157" extrusionOk="0">
                    <a:moveTo>
                      <a:pt x="1" y="0"/>
                    </a:moveTo>
                    <a:lnTo>
                      <a:pt x="1" y="22157"/>
                    </a:lnTo>
                    <a:lnTo>
                      <a:pt x="9069" y="22157"/>
                    </a:lnTo>
                    <a:lnTo>
                      <a:pt x="9069" y="0"/>
                    </a:ln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970300" y="1686250"/>
                <a:ext cx="188000" cy="512900"/>
              </a:xfrm>
              <a:custGeom>
                <a:avLst/>
                <a:gdLst/>
                <a:ahLst/>
                <a:cxnLst/>
                <a:rect l="l" t="t" r="r" b="b"/>
                <a:pathLst>
                  <a:path w="7520" h="20516" extrusionOk="0">
                    <a:moveTo>
                      <a:pt x="0" y="1"/>
                    </a:moveTo>
                    <a:lnTo>
                      <a:pt x="0" y="20515"/>
                    </a:lnTo>
                    <a:lnTo>
                      <a:pt x="7519" y="20515"/>
                    </a:lnTo>
                    <a:lnTo>
                      <a:pt x="7519" y="1"/>
                    </a:lnTo>
                    <a:close/>
                  </a:path>
                </a:pathLst>
              </a:custGeom>
              <a:solidFill>
                <a:srgbClr val="E6C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850550" y="1624125"/>
                <a:ext cx="47550" cy="47500"/>
              </a:xfrm>
              <a:custGeom>
                <a:avLst/>
                <a:gdLst/>
                <a:ahLst/>
                <a:cxnLst/>
                <a:rect l="l" t="t" r="r" b="b"/>
                <a:pathLst>
                  <a:path w="1902" h="1900" extrusionOk="0">
                    <a:moveTo>
                      <a:pt x="1901" y="1"/>
                    </a:moveTo>
                    <a:lnTo>
                      <a:pt x="1" y="1385"/>
                    </a:lnTo>
                    <a:lnTo>
                      <a:pt x="1" y="1900"/>
                    </a:lnTo>
                    <a:lnTo>
                      <a:pt x="1901" y="1740"/>
                    </a:lnTo>
                    <a:lnTo>
                      <a:pt x="1901" y="1"/>
                    </a:lnTo>
                    <a:close/>
                  </a:path>
                </a:pathLst>
              </a:custGeom>
              <a:solidFill>
                <a:srgbClr val="AC9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6230500" y="1624125"/>
                <a:ext cx="47500" cy="47500"/>
              </a:xfrm>
              <a:custGeom>
                <a:avLst/>
                <a:gdLst/>
                <a:ahLst/>
                <a:cxnLst/>
                <a:rect l="l" t="t" r="r" b="b"/>
                <a:pathLst>
                  <a:path w="1900" h="1900" extrusionOk="0">
                    <a:moveTo>
                      <a:pt x="0" y="1"/>
                    </a:moveTo>
                    <a:lnTo>
                      <a:pt x="0" y="1740"/>
                    </a:lnTo>
                    <a:lnTo>
                      <a:pt x="1900" y="1900"/>
                    </a:lnTo>
                    <a:lnTo>
                      <a:pt x="1900" y="1385"/>
                    </a:lnTo>
                    <a:lnTo>
                      <a:pt x="0" y="1"/>
                    </a:lnTo>
                    <a:close/>
                  </a:path>
                </a:pathLst>
              </a:custGeom>
              <a:solidFill>
                <a:srgbClr val="AC9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887850" y="1682250"/>
                <a:ext cx="11025" cy="533400"/>
              </a:xfrm>
              <a:custGeom>
                <a:avLst/>
                <a:gdLst/>
                <a:ahLst/>
                <a:cxnLst/>
                <a:rect l="l" t="t" r="r" b="b"/>
                <a:pathLst>
                  <a:path w="441" h="21336" extrusionOk="0">
                    <a:moveTo>
                      <a:pt x="223" y="1"/>
                    </a:moveTo>
                    <a:cubicBezTo>
                      <a:pt x="98" y="1"/>
                      <a:pt x="0" y="99"/>
                      <a:pt x="0" y="218"/>
                    </a:cubicBezTo>
                    <a:lnTo>
                      <a:pt x="0" y="21119"/>
                    </a:lnTo>
                    <a:cubicBezTo>
                      <a:pt x="0" y="21239"/>
                      <a:pt x="98" y="21336"/>
                      <a:pt x="223" y="21336"/>
                    </a:cubicBezTo>
                    <a:cubicBezTo>
                      <a:pt x="342" y="21336"/>
                      <a:pt x="440" y="21239"/>
                      <a:pt x="440" y="21119"/>
                    </a:cubicBezTo>
                    <a:lnTo>
                      <a:pt x="440" y="18998"/>
                    </a:lnTo>
                    <a:cubicBezTo>
                      <a:pt x="219" y="18988"/>
                      <a:pt x="36" y="18820"/>
                      <a:pt x="36" y="18615"/>
                    </a:cubicBezTo>
                    <a:cubicBezTo>
                      <a:pt x="36" y="18412"/>
                      <a:pt x="219" y="18243"/>
                      <a:pt x="440" y="18238"/>
                    </a:cubicBezTo>
                    <a:lnTo>
                      <a:pt x="440" y="15149"/>
                    </a:lnTo>
                    <a:cubicBezTo>
                      <a:pt x="219" y="15141"/>
                      <a:pt x="36" y="14977"/>
                      <a:pt x="36" y="14772"/>
                    </a:cubicBezTo>
                    <a:cubicBezTo>
                      <a:pt x="36" y="14563"/>
                      <a:pt x="219" y="14399"/>
                      <a:pt x="440" y="14391"/>
                    </a:cubicBezTo>
                    <a:lnTo>
                      <a:pt x="440" y="11558"/>
                    </a:lnTo>
                    <a:cubicBezTo>
                      <a:pt x="219" y="11550"/>
                      <a:pt x="36" y="11382"/>
                      <a:pt x="36" y="11177"/>
                    </a:cubicBezTo>
                    <a:cubicBezTo>
                      <a:pt x="36" y="10973"/>
                      <a:pt x="219" y="10804"/>
                      <a:pt x="440" y="10796"/>
                    </a:cubicBezTo>
                    <a:lnTo>
                      <a:pt x="440" y="7920"/>
                    </a:lnTo>
                    <a:cubicBezTo>
                      <a:pt x="325" y="7853"/>
                      <a:pt x="245" y="7733"/>
                      <a:pt x="245" y="7600"/>
                    </a:cubicBezTo>
                    <a:cubicBezTo>
                      <a:pt x="245" y="7467"/>
                      <a:pt x="325" y="7347"/>
                      <a:pt x="440" y="7280"/>
                    </a:cubicBezTo>
                    <a:lnTo>
                      <a:pt x="440" y="3885"/>
                    </a:lnTo>
                    <a:cubicBezTo>
                      <a:pt x="325" y="3819"/>
                      <a:pt x="245" y="3698"/>
                      <a:pt x="245" y="3565"/>
                    </a:cubicBezTo>
                    <a:cubicBezTo>
                      <a:pt x="245" y="3428"/>
                      <a:pt x="325" y="3313"/>
                      <a:pt x="440" y="3241"/>
                    </a:cubicBezTo>
                    <a:lnTo>
                      <a:pt x="440" y="218"/>
                    </a:lnTo>
                    <a:cubicBezTo>
                      <a:pt x="440" y="99"/>
                      <a:pt x="342" y="1"/>
                      <a:pt x="223"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893975" y="1763275"/>
                <a:ext cx="4900" cy="16100"/>
              </a:xfrm>
              <a:custGeom>
                <a:avLst/>
                <a:gdLst/>
                <a:ahLst/>
                <a:cxnLst/>
                <a:rect l="l" t="t" r="r" b="b"/>
                <a:pathLst>
                  <a:path w="196" h="644" extrusionOk="0">
                    <a:moveTo>
                      <a:pt x="195" y="0"/>
                    </a:moveTo>
                    <a:cubicBezTo>
                      <a:pt x="80" y="72"/>
                      <a:pt x="0" y="187"/>
                      <a:pt x="0" y="324"/>
                    </a:cubicBezTo>
                    <a:cubicBezTo>
                      <a:pt x="0" y="457"/>
                      <a:pt x="80" y="578"/>
                      <a:pt x="195" y="644"/>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893975" y="1864250"/>
                <a:ext cx="4900" cy="16000"/>
              </a:xfrm>
              <a:custGeom>
                <a:avLst/>
                <a:gdLst/>
                <a:ahLst/>
                <a:cxnLst/>
                <a:rect l="l" t="t" r="r" b="b"/>
                <a:pathLst>
                  <a:path w="196" h="640" extrusionOk="0">
                    <a:moveTo>
                      <a:pt x="195" y="0"/>
                    </a:moveTo>
                    <a:cubicBezTo>
                      <a:pt x="80" y="67"/>
                      <a:pt x="0" y="187"/>
                      <a:pt x="0" y="320"/>
                    </a:cubicBezTo>
                    <a:cubicBezTo>
                      <a:pt x="0" y="453"/>
                      <a:pt x="80" y="573"/>
                      <a:pt x="195" y="640"/>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888750" y="1952125"/>
                <a:ext cx="10125" cy="19100"/>
              </a:xfrm>
              <a:custGeom>
                <a:avLst/>
                <a:gdLst/>
                <a:ahLst/>
                <a:cxnLst/>
                <a:rect l="l" t="t" r="r" b="b"/>
                <a:pathLst>
                  <a:path w="405" h="764" extrusionOk="0">
                    <a:moveTo>
                      <a:pt x="404" y="1"/>
                    </a:moveTo>
                    <a:cubicBezTo>
                      <a:pt x="183" y="9"/>
                      <a:pt x="0" y="178"/>
                      <a:pt x="0" y="382"/>
                    </a:cubicBezTo>
                    <a:cubicBezTo>
                      <a:pt x="0" y="587"/>
                      <a:pt x="183" y="755"/>
                      <a:pt x="404" y="763"/>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888750" y="2042000"/>
                <a:ext cx="10125" cy="19000"/>
              </a:xfrm>
              <a:custGeom>
                <a:avLst/>
                <a:gdLst/>
                <a:ahLst/>
                <a:cxnLst/>
                <a:rect l="l" t="t" r="r" b="b"/>
                <a:pathLst>
                  <a:path w="405" h="760" extrusionOk="0">
                    <a:moveTo>
                      <a:pt x="404" y="1"/>
                    </a:moveTo>
                    <a:cubicBezTo>
                      <a:pt x="183" y="9"/>
                      <a:pt x="0" y="173"/>
                      <a:pt x="0" y="382"/>
                    </a:cubicBezTo>
                    <a:cubicBezTo>
                      <a:pt x="0" y="587"/>
                      <a:pt x="183" y="751"/>
                      <a:pt x="404" y="759"/>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888750" y="2138200"/>
                <a:ext cx="10125" cy="19000"/>
              </a:xfrm>
              <a:custGeom>
                <a:avLst/>
                <a:gdLst/>
                <a:ahLst/>
                <a:cxnLst/>
                <a:rect l="l" t="t" r="r" b="b"/>
                <a:pathLst>
                  <a:path w="405" h="760" extrusionOk="0">
                    <a:moveTo>
                      <a:pt x="404" y="0"/>
                    </a:moveTo>
                    <a:cubicBezTo>
                      <a:pt x="183" y="5"/>
                      <a:pt x="0" y="174"/>
                      <a:pt x="0" y="377"/>
                    </a:cubicBezTo>
                    <a:cubicBezTo>
                      <a:pt x="0" y="582"/>
                      <a:pt x="183" y="750"/>
                      <a:pt x="404" y="760"/>
                    </a:cubicBezTo>
                    <a:lnTo>
                      <a:pt x="404"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6229725" y="1682250"/>
                <a:ext cx="11000" cy="533400"/>
              </a:xfrm>
              <a:custGeom>
                <a:avLst/>
                <a:gdLst/>
                <a:ahLst/>
                <a:cxnLst/>
                <a:rect l="l" t="t" r="r" b="b"/>
                <a:pathLst>
                  <a:path w="440" h="21336" extrusionOk="0">
                    <a:moveTo>
                      <a:pt x="222" y="1"/>
                    </a:moveTo>
                    <a:cubicBezTo>
                      <a:pt x="103" y="1"/>
                      <a:pt x="0" y="99"/>
                      <a:pt x="0" y="218"/>
                    </a:cubicBezTo>
                    <a:lnTo>
                      <a:pt x="0" y="3241"/>
                    </a:lnTo>
                    <a:cubicBezTo>
                      <a:pt x="120" y="3313"/>
                      <a:pt x="195" y="3428"/>
                      <a:pt x="195" y="3565"/>
                    </a:cubicBezTo>
                    <a:cubicBezTo>
                      <a:pt x="195" y="3698"/>
                      <a:pt x="120" y="3819"/>
                      <a:pt x="0" y="3885"/>
                    </a:cubicBezTo>
                    <a:lnTo>
                      <a:pt x="0" y="7280"/>
                    </a:lnTo>
                    <a:cubicBezTo>
                      <a:pt x="120" y="7347"/>
                      <a:pt x="195" y="7467"/>
                      <a:pt x="195" y="7600"/>
                    </a:cubicBezTo>
                    <a:cubicBezTo>
                      <a:pt x="195" y="7733"/>
                      <a:pt x="120" y="7853"/>
                      <a:pt x="0" y="7920"/>
                    </a:cubicBezTo>
                    <a:lnTo>
                      <a:pt x="0" y="10796"/>
                    </a:lnTo>
                    <a:cubicBezTo>
                      <a:pt x="226" y="10804"/>
                      <a:pt x="404" y="10973"/>
                      <a:pt x="404" y="11177"/>
                    </a:cubicBezTo>
                    <a:cubicBezTo>
                      <a:pt x="404" y="11382"/>
                      <a:pt x="226" y="11550"/>
                      <a:pt x="0" y="11558"/>
                    </a:cubicBezTo>
                    <a:lnTo>
                      <a:pt x="0" y="14391"/>
                    </a:lnTo>
                    <a:cubicBezTo>
                      <a:pt x="226" y="14395"/>
                      <a:pt x="404" y="14563"/>
                      <a:pt x="404" y="14772"/>
                    </a:cubicBezTo>
                    <a:cubicBezTo>
                      <a:pt x="404" y="14977"/>
                      <a:pt x="226" y="15145"/>
                      <a:pt x="0" y="15149"/>
                    </a:cubicBezTo>
                    <a:lnTo>
                      <a:pt x="0" y="18238"/>
                    </a:lnTo>
                    <a:cubicBezTo>
                      <a:pt x="226" y="18243"/>
                      <a:pt x="404" y="18412"/>
                      <a:pt x="404" y="18615"/>
                    </a:cubicBezTo>
                    <a:cubicBezTo>
                      <a:pt x="404" y="18820"/>
                      <a:pt x="226" y="18988"/>
                      <a:pt x="0" y="18998"/>
                    </a:cubicBezTo>
                    <a:lnTo>
                      <a:pt x="0" y="21119"/>
                    </a:lnTo>
                    <a:cubicBezTo>
                      <a:pt x="0" y="21239"/>
                      <a:pt x="103" y="21336"/>
                      <a:pt x="222" y="21336"/>
                    </a:cubicBezTo>
                    <a:cubicBezTo>
                      <a:pt x="342" y="21336"/>
                      <a:pt x="439" y="21239"/>
                      <a:pt x="439" y="21119"/>
                    </a:cubicBezTo>
                    <a:lnTo>
                      <a:pt x="439" y="218"/>
                    </a:lnTo>
                    <a:cubicBezTo>
                      <a:pt x="439" y="99"/>
                      <a:pt x="342" y="1"/>
                      <a:pt x="222"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6229725" y="1763275"/>
                <a:ext cx="4900" cy="16100"/>
              </a:xfrm>
              <a:custGeom>
                <a:avLst/>
                <a:gdLst/>
                <a:ahLst/>
                <a:cxnLst/>
                <a:rect l="l" t="t" r="r" b="b"/>
                <a:pathLst>
                  <a:path w="196" h="644" extrusionOk="0">
                    <a:moveTo>
                      <a:pt x="0" y="0"/>
                    </a:moveTo>
                    <a:lnTo>
                      <a:pt x="0" y="644"/>
                    </a:lnTo>
                    <a:cubicBezTo>
                      <a:pt x="120" y="578"/>
                      <a:pt x="195" y="457"/>
                      <a:pt x="195" y="324"/>
                    </a:cubicBezTo>
                    <a:cubicBezTo>
                      <a:pt x="195" y="187"/>
                      <a:pt x="120" y="72"/>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6229725" y="1864250"/>
                <a:ext cx="4900" cy="16000"/>
              </a:xfrm>
              <a:custGeom>
                <a:avLst/>
                <a:gdLst/>
                <a:ahLst/>
                <a:cxnLst/>
                <a:rect l="l" t="t" r="r" b="b"/>
                <a:pathLst>
                  <a:path w="196" h="640" extrusionOk="0">
                    <a:moveTo>
                      <a:pt x="0" y="0"/>
                    </a:moveTo>
                    <a:lnTo>
                      <a:pt x="0" y="640"/>
                    </a:lnTo>
                    <a:cubicBezTo>
                      <a:pt x="120" y="573"/>
                      <a:pt x="195" y="453"/>
                      <a:pt x="195" y="320"/>
                    </a:cubicBezTo>
                    <a:cubicBezTo>
                      <a:pt x="195" y="187"/>
                      <a:pt x="120" y="67"/>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6229725" y="1952125"/>
                <a:ext cx="10125" cy="19100"/>
              </a:xfrm>
              <a:custGeom>
                <a:avLst/>
                <a:gdLst/>
                <a:ahLst/>
                <a:cxnLst/>
                <a:rect l="l" t="t" r="r" b="b"/>
                <a:pathLst>
                  <a:path w="405" h="764" extrusionOk="0">
                    <a:moveTo>
                      <a:pt x="0" y="1"/>
                    </a:moveTo>
                    <a:lnTo>
                      <a:pt x="0" y="763"/>
                    </a:lnTo>
                    <a:cubicBezTo>
                      <a:pt x="226" y="755"/>
                      <a:pt x="404" y="587"/>
                      <a:pt x="404" y="382"/>
                    </a:cubicBezTo>
                    <a:cubicBezTo>
                      <a:pt x="404" y="178"/>
                      <a:pt x="226" y="9"/>
                      <a:pt x="0"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6229725" y="2042000"/>
                <a:ext cx="10125" cy="19000"/>
              </a:xfrm>
              <a:custGeom>
                <a:avLst/>
                <a:gdLst/>
                <a:ahLst/>
                <a:cxnLst/>
                <a:rect l="l" t="t" r="r" b="b"/>
                <a:pathLst>
                  <a:path w="405" h="760" extrusionOk="0">
                    <a:moveTo>
                      <a:pt x="0" y="1"/>
                    </a:moveTo>
                    <a:lnTo>
                      <a:pt x="0" y="759"/>
                    </a:lnTo>
                    <a:cubicBezTo>
                      <a:pt x="226" y="755"/>
                      <a:pt x="404" y="587"/>
                      <a:pt x="404" y="382"/>
                    </a:cubicBezTo>
                    <a:cubicBezTo>
                      <a:pt x="404" y="173"/>
                      <a:pt x="226" y="5"/>
                      <a:pt x="0"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6229725" y="2138200"/>
                <a:ext cx="10125" cy="19000"/>
              </a:xfrm>
              <a:custGeom>
                <a:avLst/>
                <a:gdLst/>
                <a:ahLst/>
                <a:cxnLst/>
                <a:rect l="l" t="t" r="r" b="b"/>
                <a:pathLst>
                  <a:path w="405" h="760" extrusionOk="0">
                    <a:moveTo>
                      <a:pt x="0" y="0"/>
                    </a:moveTo>
                    <a:lnTo>
                      <a:pt x="0" y="760"/>
                    </a:lnTo>
                    <a:cubicBezTo>
                      <a:pt x="226" y="750"/>
                      <a:pt x="404" y="582"/>
                      <a:pt x="404" y="377"/>
                    </a:cubicBezTo>
                    <a:cubicBezTo>
                      <a:pt x="404" y="174"/>
                      <a:pt x="226" y="5"/>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875850" y="1481950"/>
                <a:ext cx="71400" cy="55925"/>
              </a:xfrm>
              <a:custGeom>
                <a:avLst/>
                <a:gdLst/>
                <a:ahLst/>
                <a:cxnLst/>
                <a:rect l="l" t="t" r="r" b="b"/>
                <a:pathLst>
                  <a:path w="2856" h="2237" extrusionOk="0">
                    <a:moveTo>
                      <a:pt x="2172" y="0"/>
                    </a:moveTo>
                    <a:cubicBezTo>
                      <a:pt x="1812" y="0"/>
                      <a:pt x="1353" y="346"/>
                      <a:pt x="1058" y="530"/>
                    </a:cubicBezTo>
                    <a:cubicBezTo>
                      <a:pt x="503" y="872"/>
                      <a:pt x="1" y="1373"/>
                      <a:pt x="494" y="1964"/>
                    </a:cubicBezTo>
                    <a:cubicBezTo>
                      <a:pt x="656" y="2158"/>
                      <a:pt x="831" y="2236"/>
                      <a:pt x="1008" y="2236"/>
                    </a:cubicBezTo>
                    <a:cubicBezTo>
                      <a:pt x="1484" y="2236"/>
                      <a:pt x="1975" y="1671"/>
                      <a:pt x="2270" y="1289"/>
                    </a:cubicBezTo>
                    <a:cubicBezTo>
                      <a:pt x="2563" y="916"/>
                      <a:pt x="2856" y="566"/>
                      <a:pt x="2504" y="153"/>
                    </a:cubicBezTo>
                    <a:cubicBezTo>
                      <a:pt x="2414" y="44"/>
                      <a:pt x="2299" y="0"/>
                      <a:pt x="2172"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887975" y="1494525"/>
                <a:ext cx="39175" cy="30800"/>
              </a:xfrm>
              <a:custGeom>
                <a:avLst/>
                <a:gdLst/>
                <a:ahLst/>
                <a:cxnLst/>
                <a:rect l="l" t="t" r="r" b="b"/>
                <a:pathLst>
                  <a:path w="1567" h="1232" extrusionOk="0">
                    <a:moveTo>
                      <a:pt x="1193" y="0"/>
                    </a:moveTo>
                    <a:cubicBezTo>
                      <a:pt x="995" y="0"/>
                      <a:pt x="742" y="192"/>
                      <a:pt x="581" y="293"/>
                    </a:cubicBezTo>
                    <a:cubicBezTo>
                      <a:pt x="275" y="479"/>
                      <a:pt x="1" y="755"/>
                      <a:pt x="271" y="1079"/>
                    </a:cubicBezTo>
                    <a:cubicBezTo>
                      <a:pt x="360" y="1188"/>
                      <a:pt x="457" y="1232"/>
                      <a:pt x="555" y="1232"/>
                    </a:cubicBezTo>
                    <a:cubicBezTo>
                      <a:pt x="816" y="1232"/>
                      <a:pt x="1086" y="921"/>
                      <a:pt x="1247" y="711"/>
                    </a:cubicBezTo>
                    <a:cubicBezTo>
                      <a:pt x="1407" y="506"/>
                      <a:pt x="1566" y="311"/>
                      <a:pt x="1376" y="84"/>
                    </a:cubicBezTo>
                    <a:cubicBezTo>
                      <a:pt x="1326" y="24"/>
                      <a:pt x="1263" y="0"/>
                      <a:pt x="119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6181450" y="1481950"/>
                <a:ext cx="71250" cy="55925"/>
              </a:xfrm>
              <a:custGeom>
                <a:avLst/>
                <a:gdLst/>
                <a:ahLst/>
                <a:cxnLst/>
                <a:rect l="l" t="t" r="r" b="b"/>
                <a:pathLst>
                  <a:path w="2850" h="2237" extrusionOk="0">
                    <a:moveTo>
                      <a:pt x="679" y="0"/>
                    </a:moveTo>
                    <a:cubicBezTo>
                      <a:pt x="552" y="0"/>
                      <a:pt x="437" y="44"/>
                      <a:pt x="346" y="153"/>
                    </a:cubicBezTo>
                    <a:cubicBezTo>
                      <a:pt x="0" y="566"/>
                      <a:pt x="293" y="916"/>
                      <a:pt x="582" y="1289"/>
                    </a:cubicBezTo>
                    <a:cubicBezTo>
                      <a:pt x="876" y="1671"/>
                      <a:pt x="1366" y="2236"/>
                      <a:pt x="1843" y="2236"/>
                    </a:cubicBezTo>
                    <a:cubicBezTo>
                      <a:pt x="2020" y="2236"/>
                      <a:pt x="2195" y="2158"/>
                      <a:pt x="2357" y="1964"/>
                    </a:cubicBezTo>
                    <a:cubicBezTo>
                      <a:pt x="2850" y="1373"/>
                      <a:pt x="2349" y="872"/>
                      <a:pt x="1794" y="530"/>
                    </a:cubicBezTo>
                    <a:cubicBezTo>
                      <a:pt x="1499" y="346"/>
                      <a:pt x="1039" y="0"/>
                      <a:pt x="67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6201425" y="1494525"/>
                <a:ext cx="39175" cy="30800"/>
              </a:xfrm>
              <a:custGeom>
                <a:avLst/>
                <a:gdLst/>
                <a:ahLst/>
                <a:cxnLst/>
                <a:rect l="l" t="t" r="r" b="b"/>
                <a:pathLst>
                  <a:path w="1567" h="1232" extrusionOk="0">
                    <a:moveTo>
                      <a:pt x="374" y="0"/>
                    </a:moveTo>
                    <a:cubicBezTo>
                      <a:pt x="305" y="0"/>
                      <a:pt x="242" y="24"/>
                      <a:pt x="192" y="84"/>
                    </a:cubicBezTo>
                    <a:cubicBezTo>
                      <a:pt x="0" y="311"/>
                      <a:pt x="160" y="506"/>
                      <a:pt x="320" y="711"/>
                    </a:cubicBezTo>
                    <a:cubicBezTo>
                      <a:pt x="482" y="921"/>
                      <a:pt x="751" y="1232"/>
                      <a:pt x="1013" y="1232"/>
                    </a:cubicBezTo>
                    <a:cubicBezTo>
                      <a:pt x="1110" y="1232"/>
                      <a:pt x="1207" y="1188"/>
                      <a:pt x="1296" y="1079"/>
                    </a:cubicBezTo>
                    <a:cubicBezTo>
                      <a:pt x="1567" y="755"/>
                      <a:pt x="1292" y="479"/>
                      <a:pt x="985" y="293"/>
                    </a:cubicBezTo>
                    <a:cubicBezTo>
                      <a:pt x="825" y="192"/>
                      <a:pt x="572" y="0"/>
                      <a:pt x="37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6773650" y="2232075"/>
                <a:ext cx="31875" cy="53175"/>
              </a:xfrm>
              <a:custGeom>
                <a:avLst/>
                <a:gdLst/>
                <a:ahLst/>
                <a:cxnLst/>
                <a:rect l="l" t="t" r="r" b="b"/>
                <a:pathLst>
                  <a:path w="1275" h="2127" extrusionOk="0">
                    <a:moveTo>
                      <a:pt x="639" y="0"/>
                    </a:moveTo>
                    <a:cubicBezTo>
                      <a:pt x="289" y="0"/>
                      <a:pt x="0" y="285"/>
                      <a:pt x="0" y="639"/>
                    </a:cubicBezTo>
                    <a:lnTo>
                      <a:pt x="0" y="1487"/>
                    </a:lnTo>
                    <a:cubicBezTo>
                      <a:pt x="0" y="1842"/>
                      <a:pt x="289" y="2126"/>
                      <a:pt x="639" y="2126"/>
                    </a:cubicBezTo>
                    <a:cubicBezTo>
                      <a:pt x="990" y="2126"/>
                      <a:pt x="1274" y="1842"/>
                      <a:pt x="1274" y="1487"/>
                    </a:cubicBezTo>
                    <a:lnTo>
                      <a:pt x="1274" y="639"/>
                    </a:lnTo>
                    <a:cubicBezTo>
                      <a:pt x="1274" y="285"/>
                      <a:pt x="990" y="0"/>
                      <a:pt x="639"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6583800" y="2232075"/>
                <a:ext cx="31875" cy="53175"/>
              </a:xfrm>
              <a:custGeom>
                <a:avLst/>
                <a:gdLst/>
                <a:ahLst/>
                <a:cxnLst/>
                <a:rect l="l" t="t" r="r" b="b"/>
                <a:pathLst>
                  <a:path w="1275" h="2127" extrusionOk="0">
                    <a:moveTo>
                      <a:pt x="635" y="0"/>
                    </a:moveTo>
                    <a:cubicBezTo>
                      <a:pt x="284" y="0"/>
                      <a:pt x="0" y="285"/>
                      <a:pt x="0" y="639"/>
                    </a:cubicBezTo>
                    <a:lnTo>
                      <a:pt x="0" y="1487"/>
                    </a:lnTo>
                    <a:cubicBezTo>
                      <a:pt x="0" y="1842"/>
                      <a:pt x="284" y="2126"/>
                      <a:pt x="635" y="2126"/>
                    </a:cubicBezTo>
                    <a:cubicBezTo>
                      <a:pt x="986" y="2126"/>
                      <a:pt x="1274" y="1842"/>
                      <a:pt x="1274" y="1487"/>
                    </a:cubicBezTo>
                    <a:lnTo>
                      <a:pt x="1274" y="639"/>
                    </a:lnTo>
                    <a:cubicBezTo>
                      <a:pt x="1274" y="285"/>
                      <a:pt x="986" y="0"/>
                      <a:pt x="635"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6838125" y="2012375"/>
                <a:ext cx="41500" cy="137625"/>
              </a:xfrm>
              <a:custGeom>
                <a:avLst/>
                <a:gdLst/>
                <a:ahLst/>
                <a:cxnLst/>
                <a:rect l="l" t="t" r="r" b="b"/>
                <a:pathLst>
                  <a:path w="1660" h="5505" extrusionOk="0">
                    <a:moveTo>
                      <a:pt x="830" y="0"/>
                    </a:moveTo>
                    <a:cubicBezTo>
                      <a:pt x="373" y="0"/>
                      <a:pt x="0" y="369"/>
                      <a:pt x="0" y="830"/>
                    </a:cubicBezTo>
                    <a:lnTo>
                      <a:pt x="0" y="4674"/>
                    </a:lnTo>
                    <a:cubicBezTo>
                      <a:pt x="0" y="5136"/>
                      <a:pt x="373" y="5504"/>
                      <a:pt x="830" y="5504"/>
                    </a:cubicBezTo>
                    <a:cubicBezTo>
                      <a:pt x="1291" y="5504"/>
                      <a:pt x="1660" y="5136"/>
                      <a:pt x="1660" y="4674"/>
                    </a:cubicBezTo>
                    <a:lnTo>
                      <a:pt x="1660" y="830"/>
                    </a:lnTo>
                    <a:cubicBezTo>
                      <a:pt x="1660" y="369"/>
                      <a:pt x="1291" y="0"/>
                      <a:pt x="830"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6840100" y="1665725"/>
                <a:ext cx="41525" cy="137725"/>
              </a:xfrm>
              <a:custGeom>
                <a:avLst/>
                <a:gdLst/>
                <a:ahLst/>
                <a:cxnLst/>
                <a:rect l="l" t="t" r="r" b="b"/>
                <a:pathLst>
                  <a:path w="1661" h="5509" extrusionOk="0">
                    <a:moveTo>
                      <a:pt x="831" y="0"/>
                    </a:moveTo>
                    <a:cubicBezTo>
                      <a:pt x="370" y="0"/>
                      <a:pt x="1" y="369"/>
                      <a:pt x="1" y="831"/>
                    </a:cubicBezTo>
                    <a:lnTo>
                      <a:pt x="1" y="4674"/>
                    </a:lnTo>
                    <a:cubicBezTo>
                      <a:pt x="1" y="5136"/>
                      <a:pt x="370" y="5509"/>
                      <a:pt x="831" y="5509"/>
                    </a:cubicBezTo>
                    <a:cubicBezTo>
                      <a:pt x="1288" y="5509"/>
                      <a:pt x="1661" y="5136"/>
                      <a:pt x="1661" y="4674"/>
                    </a:cubicBezTo>
                    <a:lnTo>
                      <a:pt x="1661" y="831"/>
                    </a:lnTo>
                    <a:cubicBezTo>
                      <a:pt x="1661" y="369"/>
                      <a:pt x="1288" y="0"/>
                      <a:pt x="831"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6509650" y="2012375"/>
                <a:ext cx="41550" cy="137625"/>
              </a:xfrm>
              <a:custGeom>
                <a:avLst/>
                <a:gdLst/>
                <a:ahLst/>
                <a:cxnLst/>
                <a:rect l="l" t="t" r="r" b="b"/>
                <a:pathLst>
                  <a:path w="1662" h="5505" extrusionOk="0">
                    <a:moveTo>
                      <a:pt x="832" y="0"/>
                    </a:moveTo>
                    <a:cubicBezTo>
                      <a:pt x="374" y="0"/>
                      <a:pt x="1" y="369"/>
                      <a:pt x="1" y="830"/>
                    </a:cubicBezTo>
                    <a:lnTo>
                      <a:pt x="1" y="4674"/>
                    </a:lnTo>
                    <a:cubicBezTo>
                      <a:pt x="1" y="5136"/>
                      <a:pt x="374" y="5504"/>
                      <a:pt x="832" y="5504"/>
                    </a:cubicBezTo>
                    <a:cubicBezTo>
                      <a:pt x="1289" y="5504"/>
                      <a:pt x="1661" y="5136"/>
                      <a:pt x="1661" y="4674"/>
                    </a:cubicBezTo>
                    <a:lnTo>
                      <a:pt x="1661" y="830"/>
                    </a:lnTo>
                    <a:cubicBezTo>
                      <a:pt x="1661" y="369"/>
                      <a:pt x="1289" y="0"/>
                      <a:pt x="83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6507650" y="1665725"/>
                <a:ext cx="41550" cy="137725"/>
              </a:xfrm>
              <a:custGeom>
                <a:avLst/>
                <a:gdLst/>
                <a:ahLst/>
                <a:cxnLst/>
                <a:rect l="l" t="t" r="r" b="b"/>
                <a:pathLst>
                  <a:path w="1662" h="5509" extrusionOk="0">
                    <a:moveTo>
                      <a:pt x="832" y="0"/>
                    </a:moveTo>
                    <a:cubicBezTo>
                      <a:pt x="374" y="0"/>
                      <a:pt x="1" y="369"/>
                      <a:pt x="1" y="831"/>
                    </a:cubicBezTo>
                    <a:lnTo>
                      <a:pt x="1" y="4674"/>
                    </a:lnTo>
                    <a:cubicBezTo>
                      <a:pt x="1" y="5136"/>
                      <a:pt x="374" y="5509"/>
                      <a:pt x="832" y="5509"/>
                    </a:cubicBezTo>
                    <a:cubicBezTo>
                      <a:pt x="1293" y="5509"/>
                      <a:pt x="1662" y="5136"/>
                      <a:pt x="1662" y="4674"/>
                    </a:cubicBezTo>
                    <a:lnTo>
                      <a:pt x="1662" y="831"/>
                    </a:lnTo>
                    <a:cubicBezTo>
                      <a:pt x="1662" y="369"/>
                      <a:pt x="1293" y="0"/>
                      <a:pt x="83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6520550" y="1511400"/>
                <a:ext cx="348525" cy="764425"/>
              </a:xfrm>
              <a:custGeom>
                <a:avLst/>
                <a:gdLst/>
                <a:ahLst/>
                <a:cxnLst/>
                <a:rect l="l" t="t" r="r" b="b"/>
                <a:pathLst>
                  <a:path w="13941" h="30577" extrusionOk="0">
                    <a:moveTo>
                      <a:pt x="4749" y="0"/>
                    </a:moveTo>
                    <a:cubicBezTo>
                      <a:pt x="3698" y="0"/>
                      <a:pt x="0" y="1176"/>
                      <a:pt x="0" y="4368"/>
                    </a:cubicBezTo>
                    <a:lnTo>
                      <a:pt x="191" y="26967"/>
                    </a:lnTo>
                    <a:cubicBezTo>
                      <a:pt x="191" y="28020"/>
                      <a:pt x="2938" y="30576"/>
                      <a:pt x="3991" y="30576"/>
                    </a:cubicBezTo>
                    <a:lnTo>
                      <a:pt x="9942" y="30576"/>
                    </a:lnTo>
                    <a:cubicBezTo>
                      <a:pt x="10989" y="30576"/>
                      <a:pt x="13737" y="28020"/>
                      <a:pt x="13737" y="26967"/>
                    </a:cubicBezTo>
                    <a:lnTo>
                      <a:pt x="13928" y="4368"/>
                    </a:lnTo>
                    <a:cubicBezTo>
                      <a:pt x="13941" y="1273"/>
                      <a:pt x="10231" y="0"/>
                      <a:pt x="9178" y="0"/>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6569250" y="1528150"/>
                <a:ext cx="251025" cy="232475"/>
              </a:xfrm>
              <a:custGeom>
                <a:avLst/>
                <a:gdLst/>
                <a:ahLst/>
                <a:cxnLst/>
                <a:rect l="l" t="t" r="r" b="b"/>
                <a:pathLst>
                  <a:path w="10041" h="9299" extrusionOk="0">
                    <a:moveTo>
                      <a:pt x="3422" y="0"/>
                    </a:moveTo>
                    <a:cubicBezTo>
                      <a:pt x="2664" y="0"/>
                      <a:pt x="1" y="853"/>
                      <a:pt x="1" y="3147"/>
                    </a:cubicBezTo>
                    <a:lnTo>
                      <a:pt x="54" y="9299"/>
                    </a:lnTo>
                    <a:cubicBezTo>
                      <a:pt x="386" y="8752"/>
                      <a:pt x="990" y="8385"/>
                      <a:pt x="1678" y="8385"/>
                    </a:cubicBezTo>
                    <a:lnTo>
                      <a:pt x="2650" y="8385"/>
                    </a:lnTo>
                    <a:lnTo>
                      <a:pt x="2650" y="4284"/>
                    </a:lnTo>
                    <a:cubicBezTo>
                      <a:pt x="2650" y="3236"/>
                      <a:pt x="3498" y="2383"/>
                      <a:pt x="4550" y="2383"/>
                    </a:cubicBezTo>
                    <a:lnTo>
                      <a:pt x="5300" y="2383"/>
                    </a:lnTo>
                    <a:cubicBezTo>
                      <a:pt x="6352" y="2383"/>
                      <a:pt x="7199" y="3236"/>
                      <a:pt x="7199" y="4284"/>
                    </a:cubicBezTo>
                    <a:lnTo>
                      <a:pt x="7199" y="8385"/>
                    </a:lnTo>
                    <a:lnTo>
                      <a:pt x="8354" y="8385"/>
                    </a:lnTo>
                    <a:cubicBezTo>
                      <a:pt x="9041" y="8385"/>
                      <a:pt x="9645" y="8752"/>
                      <a:pt x="9979" y="9299"/>
                    </a:cubicBezTo>
                    <a:lnTo>
                      <a:pt x="10032" y="3147"/>
                    </a:lnTo>
                    <a:cubicBezTo>
                      <a:pt x="10040" y="919"/>
                      <a:pt x="7369" y="0"/>
                      <a:pt x="6614" y="0"/>
                    </a:cubicBezTo>
                    <a:close/>
                  </a:path>
                </a:pathLst>
              </a:custGeom>
              <a:solidFill>
                <a:srgbClr val="908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a:off x="6635475" y="1587725"/>
                <a:ext cx="113775" cy="386600"/>
              </a:xfrm>
              <a:custGeom>
                <a:avLst/>
                <a:gdLst/>
                <a:ahLst/>
                <a:cxnLst/>
                <a:rect l="l" t="t" r="r" b="b"/>
                <a:pathLst>
                  <a:path w="4551" h="15464" extrusionOk="0">
                    <a:moveTo>
                      <a:pt x="1901" y="0"/>
                    </a:moveTo>
                    <a:cubicBezTo>
                      <a:pt x="849" y="0"/>
                      <a:pt x="1" y="853"/>
                      <a:pt x="1" y="1901"/>
                    </a:cubicBezTo>
                    <a:lnTo>
                      <a:pt x="1" y="13565"/>
                    </a:lnTo>
                    <a:cubicBezTo>
                      <a:pt x="1" y="14616"/>
                      <a:pt x="849" y="15464"/>
                      <a:pt x="1901" y="15464"/>
                    </a:cubicBezTo>
                    <a:lnTo>
                      <a:pt x="2651" y="15464"/>
                    </a:lnTo>
                    <a:cubicBezTo>
                      <a:pt x="3703" y="15464"/>
                      <a:pt x="4550" y="14616"/>
                      <a:pt x="4550" y="13565"/>
                    </a:cubicBezTo>
                    <a:lnTo>
                      <a:pt x="4550" y="1901"/>
                    </a:lnTo>
                    <a:cubicBezTo>
                      <a:pt x="4550" y="853"/>
                      <a:pt x="3703" y="0"/>
                      <a:pt x="2651" y="0"/>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6563725" y="1737750"/>
                <a:ext cx="261875" cy="420225"/>
              </a:xfrm>
              <a:custGeom>
                <a:avLst/>
                <a:gdLst/>
                <a:ahLst/>
                <a:cxnLst/>
                <a:rect l="l" t="t" r="r" b="b"/>
                <a:pathLst>
                  <a:path w="10475" h="16809" extrusionOk="0">
                    <a:moveTo>
                      <a:pt x="1899" y="1"/>
                    </a:moveTo>
                    <a:cubicBezTo>
                      <a:pt x="852" y="1"/>
                      <a:pt x="0" y="853"/>
                      <a:pt x="0" y="1900"/>
                    </a:cubicBezTo>
                    <a:lnTo>
                      <a:pt x="0" y="14908"/>
                    </a:lnTo>
                    <a:cubicBezTo>
                      <a:pt x="0" y="15957"/>
                      <a:pt x="852" y="16809"/>
                      <a:pt x="1899" y="16809"/>
                    </a:cubicBezTo>
                    <a:lnTo>
                      <a:pt x="8575" y="16809"/>
                    </a:lnTo>
                    <a:cubicBezTo>
                      <a:pt x="9622" y="16809"/>
                      <a:pt x="10474" y="15957"/>
                      <a:pt x="10474" y="14908"/>
                    </a:cubicBezTo>
                    <a:lnTo>
                      <a:pt x="10474" y="1900"/>
                    </a:lnTo>
                    <a:cubicBezTo>
                      <a:pt x="10474" y="853"/>
                      <a:pt x="9622" y="1"/>
                      <a:pt x="8575"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6533750" y="1765375"/>
                <a:ext cx="108200" cy="130625"/>
              </a:xfrm>
              <a:custGeom>
                <a:avLst/>
                <a:gdLst/>
                <a:ahLst/>
                <a:cxnLst/>
                <a:rect l="l" t="t" r="r" b="b"/>
                <a:pathLst>
                  <a:path w="4328" h="5225" extrusionOk="0">
                    <a:moveTo>
                      <a:pt x="643" y="1"/>
                    </a:moveTo>
                    <a:cubicBezTo>
                      <a:pt x="524" y="1"/>
                      <a:pt x="405" y="38"/>
                      <a:pt x="302" y="115"/>
                    </a:cubicBezTo>
                    <a:cubicBezTo>
                      <a:pt x="49" y="302"/>
                      <a:pt x="1" y="658"/>
                      <a:pt x="187" y="910"/>
                    </a:cubicBezTo>
                    <a:lnTo>
                      <a:pt x="3227" y="4994"/>
                    </a:lnTo>
                    <a:cubicBezTo>
                      <a:pt x="3338" y="5144"/>
                      <a:pt x="3506" y="5224"/>
                      <a:pt x="3684" y="5224"/>
                    </a:cubicBezTo>
                    <a:cubicBezTo>
                      <a:pt x="3799" y="5224"/>
                      <a:pt x="3920" y="5189"/>
                      <a:pt x="4022" y="5113"/>
                    </a:cubicBezTo>
                    <a:cubicBezTo>
                      <a:pt x="4274" y="4923"/>
                      <a:pt x="4328" y="4568"/>
                      <a:pt x="4137" y="4314"/>
                    </a:cubicBezTo>
                    <a:lnTo>
                      <a:pt x="1101" y="232"/>
                    </a:lnTo>
                    <a:cubicBezTo>
                      <a:pt x="988" y="81"/>
                      <a:pt x="816" y="1"/>
                      <a:pt x="643"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3"/>
              <p:cNvSpPr/>
              <p:nvPr/>
            </p:nvSpPr>
            <p:spPr>
              <a:xfrm>
                <a:off x="6547275" y="2052675"/>
                <a:ext cx="81050" cy="110400"/>
              </a:xfrm>
              <a:custGeom>
                <a:avLst/>
                <a:gdLst/>
                <a:ahLst/>
                <a:cxnLst/>
                <a:rect l="l" t="t" r="r" b="b"/>
                <a:pathLst>
                  <a:path w="3242" h="4416" extrusionOk="0">
                    <a:moveTo>
                      <a:pt x="2812" y="1"/>
                    </a:moveTo>
                    <a:cubicBezTo>
                      <a:pt x="2688" y="1"/>
                      <a:pt x="2565" y="62"/>
                      <a:pt x="2490" y="172"/>
                    </a:cubicBezTo>
                    <a:lnTo>
                      <a:pt x="116" y="3829"/>
                    </a:lnTo>
                    <a:cubicBezTo>
                      <a:pt x="1" y="4007"/>
                      <a:pt x="50" y="4243"/>
                      <a:pt x="227" y="4353"/>
                    </a:cubicBezTo>
                    <a:cubicBezTo>
                      <a:pt x="294" y="4398"/>
                      <a:pt x="365" y="4415"/>
                      <a:pt x="436" y="4415"/>
                    </a:cubicBezTo>
                    <a:cubicBezTo>
                      <a:pt x="560" y="4415"/>
                      <a:pt x="680" y="4353"/>
                      <a:pt x="755" y="4243"/>
                    </a:cubicBezTo>
                    <a:lnTo>
                      <a:pt x="3125" y="586"/>
                    </a:lnTo>
                    <a:cubicBezTo>
                      <a:pt x="3241" y="412"/>
                      <a:pt x="3192" y="177"/>
                      <a:pt x="3014" y="62"/>
                    </a:cubicBezTo>
                    <a:cubicBezTo>
                      <a:pt x="2952" y="20"/>
                      <a:pt x="2882" y="1"/>
                      <a:pt x="2812"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6540275" y="1974300"/>
                <a:ext cx="86725" cy="19000"/>
              </a:xfrm>
              <a:custGeom>
                <a:avLst/>
                <a:gdLst/>
                <a:ahLst/>
                <a:cxnLst/>
                <a:rect l="l" t="t" r="r" b="b"/>
                <a:pathLst>
                  <a:path w="3469" h="760" extrusionOk="0">
                    <a:moveTo>
                      <a:pt x="383" y="1"/>
                    </a:moveTo>
                    <a:cubicBezTo>
                      <a:pt x="174" y="1"/>
                      <a:pt x="1" y="169"/>
                      <a:pt x="1" y="382"/>
                    </a:cubicBezTo>
                    <a:cubicBezTo>
                      <a:pt x="1" y="591"/>
                      <a:pt x="174" y="759"/>
                      <a:pt x="383" y="759"/>
                    </a:cubicBezTo>
                    <a:lnTo>
                      <a:pt x="3090" y="759"/>
                    </a:lnTo>
                    <a:cubicBezTo>
                      <a:pt x="3299" y="759"/>
                      <a:pt x="3468" y="591"/>
                      <a:pt x="3468" y="382"/>
                    </a:cubicBezTo>
                    <a:cubicBezTo>
                      <a:pt x="3468" y="169"/>
                      <a:pt x="3299" y="1"/>
                      <a:pt x="3090"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6747325" y="1765375"/>
                <a:ext cx="108325" cy="130625"/>
              </a:xfrm>
              <a:custGeom>
                <a:avLst/>
                <a:gdLst/>
                <a:ahLst/>
                <a:cxnLst/>
                <a:rect l="l" t="t" r="r" b="b"/>
                <a:pathLst>
                  <a:path w="4333" h="5225" extrusionOk="0">
                    <a:moveTo>
                      <a:pt x="3687" y="1"/>
                    </a:moveTo>
                    <a:cubicBezTo>
                      <a:pt x="3513" y="1"/>
                      <a:pt x="3342" y="81"/>
                      <a:pt x="3228" y="232"/>
                    </a:cubicBezTo>
                    <a:lnTo>
                      <a:pt x="193" y="4314"/>
                    </a:lnTo>
                    <a:cubicBezTo>
                      <a:pt x="1" y="4568"/>
                      <a:pt x="54" y="4923"/>
                      <a:pt x="308" y="5113"/>
                    </a:cubicBezTo>
                    <a:cubicBezTo>
                      <a:pt x="410" y="5189"/>
                      <a:pt x="529" y="5224"/>
                      <a:pt x="645" y="5224"/>
                    </a:cubicBezTo>
                    <a:cubicBezTo>
                      <a:pt x="822" y="5224"/>
                      <a:pt x="991" y="5144"/>
                      <a:pt x="1106" y="4994"/>
                    </a:cubicBezTo>
                    <a:lnTo>
                      <a:pt x="4142" y="910"/>
                    </a:lnTo>
                    <a:cubicBezTo>
                      <a:pt x="4333" y="658"/>
                      <a:pt x="4280" y="302"/>
                      <a:pt x="4027" y="115"/>
                    </a:cubicBezTo>
                    <a:cubicBezTo>
                      <a:pt x="3924" y="38"/>
                      <a:pt x="3805" y="1"/>
                      <a:pt x="3687"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6761000" y="2052675"/>
                <a:ext cx="81025" cy="110400"/>
              </a:xfrm>
              <a:custGeom>
                <a:avLst/>
                <a:gdLst/>
                <a:ahLst/>
                <a:cxnLst/>
                <a:rect l="l" t="t" r="r" b="b"/>
                <a:pathLst>
                  <a:path w="3241" h="4416" extrusionOk="0">
                    <a:moveTo>
                      <a:pt x="430" y="1"/>
                    </a:moveTo>
                    <a:cubicBezTo>
                      <a:pt x="359" y="1"/>
                      <a:pt x="289" y="20"/>
                      <a:pt x="226" y="62"/>
                    </a:cubicBezTo>
                    <a:cubicBezTo>
                      <a:pt x="49" y="177"/>
                      <a:pt x="0" y="412"/>
                      <a:pt x="115" y="586"/>
                    </a:cubicBezTo>
                    <a:lnTo>
                      <a:pt x="2490" y="4243"/>
                    </a:lnTo>
                    <a:cubicBezTo>
                      <a:pt x="2561" y="4353"/>
                      <a:pt x="2681" y="4415"/>
                      <a:pt x="2805" y="4415"/>
                    </a:cubicBezTo>
                    <a:cubicBezTo>
                      <a:pt x="2876" y="4415"/>
                      <a:pt x="2952" y="4398"/>
                      <a:pt x="3014" y="4353"/>
                    </a:cubicBezTo>
                    <a:cubicBezTo>
                      <a:pt x="3192" y="4243"/>
                      <a:pt x="3241" y="4007"/>
                      <a:pt x="3125" y="3829"/>
                    </a:cubicBezTo>
                    <a:lnTo>
                      <a:pt x="750" y="172"/>
                    </a:lnTo>
                    <a:cubicBezTo>
                      <a:pt x="677" y="62"/>
                      <a:pt x="554" y="1"/>
                      <a:pt x="430"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6762325" y="1974300"/>
                <a:ext cx="86675" cy="19000"/>
              </a:xfrm>
              <a:custGeom>
                <a:avLst/>
                <a:gdLst/>
                <a:ahLst/>
                <a:cxnLst/>
                <a:rect l="l" t="t" r="r" b="b"/>
                <a:pathLst>
                  <a:path w="3467" h="760" extrusionOk="0">
                    <a:moveTo>
                      <a:pt x="378" y="1"/>
                    </a:moveTo>
                    <a:cubicBezTo>
                      <a:pt x="169" y="1"/>
                      <a:pt x="1" y="169"/>
                      <a:pt x="1" y="382"/>
                    </a:cubicBezTo>
                    <a:cubicBezTo>
                      <a:pt x="1" y="591"/>
                      <a:pt x="169" y="759"/>
                      <a:pt x="378" y="759"/>
                    </a:cubicBezTo>
                    <a:lnTo>
                      <a:pt x="3085" y="759"/>
                    </a:lnTo>
                    <a:cubicBezTo>
                      <a:pt x="3298" y="759"/>
                      <a:pt x="3467" y="591"/>
                      <a:pt x="3467" y="382"/>
                    </a:cubicBezTo>
                    <a:cubicBezTo>
                      <a:pt x="3467" y="169"/>
                      <a:pt x="3298" y="1"/>
                      <a:pt x="3085"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6595775" y="1844500"/>
                <a:ext cx="197875" cy="250125"/>
              </a:xfrm>
              <a:custGeom>
                <a:avLst/>
                <a:gdLst/>
                <a:ahLst/>
                <a:cxnLst/>
                <a:rect l="l" t="t" r="r" b="b"/>
                <a:pathLst>
                  <a:path w="7915" h="10005" extrusionOk="0">
                    <a:moveTo>
                      <a:pt x="1" y="0"/>
                    </a:moveTo>
                    <a:lnTo>
                      <a:pt x="1" y="10005"/>
                    </a:lnTo>
                    <a:lnTo>
                      <a:pt x="7914" y="10005"/>
                    </a:lnTo>
                    <a:lnTo>
                      <a:pt x="7914" y="0"/>
                    </a:ln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6615525" y="1869575"/>
                <a:ext cx="158250" cy="200075"/>
              </a:xfrm>
              <a:custGeom>
                <a:avLst/>
                <a:gdLst/>
                <a:ahLst/>
                <a:cxnLst/>
                <a:rect l="l" t="t" r="r" b="b"/>
                <a:pathLst>
                  <a:path w="6330" h="8003" extrusionOk="0">
                    <a:moveTo>
                      <a:pt x="0" y="1"/>
                    </a:moveTo>
                    <a:lnTo>
                      <a:pt x="0" y="8002"/>
                    </a:lnTo>
                    <a:lnTo>
                      <a:pt x="6329" y="8002"/>
                    </a:lnTo>
                    <a:lnTo>
                      <a:pt x="6329" y="1"/>
                    </a:lnTo>
                    <a:close/>
                  </a:path>
                </a:pathLst>
              </a:custGeom>
              <a:solidFill>
                <a:srgbClr val="908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6589175" y="1753475"/>
                <a:ext cx="80175" cy="17450"/>
              </a:xfrm>
              <a:custGeom>
                <a:avLst/>
                <a:gdLst/>
                <a:ahLst/>
                <a:cxnLst/>
                <a:rect l="l" t="t" r="r" b="b"/>
                <a:pathLst>
                  <a:path w="3207" h="698" extrusionOk="0">
                    <a:moveTo>
                      <a:pt x="1475" y="1"/>
                    </a:moveTo>
                    <a:cubicBezTo>
                      <a:pt x="1071" y="1"/>
                      <a:pt x="655" y="69"/>
                      <a:pt x="357" y="237"/>
                    </a:cubicBezTo>
                    <a:cubicBezTo>
                      <a:pt x="277" y="277"/>
                      <a:pt x="211" y="330"/>
                      <a:pt x="158" y="384"/>
                    </a:cubicBezTo>
                    <a:cubicBezTo>
                      <a:pt x="101" y="432"/>
                      <a:pt x="64" y="494"/>
                      <a:pt x="42" y="538"/>
                    </a:cubicBezTo>
                    <a:cubicBezTo>
                      <a:pt x="0" y="636"/>
                      <a:pt x="10" y="693"/>
                      <a:pt x="7" y="698"/>
                    </a:cubicBezTo>
                    <a:lnTo>
                      <a:pt x="7" y="698"/>
                    </a:lnTo>
                    <a:cubicBezTo>
                      <a:pt x="10" y="696"/>
                      <a:pt x="23" y="688"/>
                      <a:pt x="38" y="671"/>
                    </a:cubicBezTo>
                    <a:cubicBezTo>
                      <a:pt x="56" y="654"/>
                      <a:pt x="91" y="636"/>
                      <a:pt x="127" y="614"/>
                    </a:cubicBezTo>
                    <a:cubicBezTo>
                      <a:pt x="167" y="597"/>
                      <a:pt x="211" y="583"/>
                      <a:pt x="269" y="570"/>
                    </a:cubicBezTo>
                    <a:cubicBezTo>
                      <a:pt x="322" y="561"/>
                      <a:pt x="388" y="552"/>
                      <a:pt x="460" y="552"/>
                    </a:cubicBezTo>
                    <a:cubicBezTo>
                      <a:pt x="516" y="549"/>
                      <a:pt x="578" y="548"/>
                      <a:pt x="643" y="548"/>
                    </a:cubicBezTo>
                    <a:cubicBezTo>
                      <a:pt x="900" y="548"/>
                      <a:pt x="1216" y="566"/>
                      <a:pt x="1539" y="570"/>
                    </a:cubicBezTo>
                    <a:cubicBezTo>
                      <a:pt x="1576" y="570"/>
                      <a:pt x="1613" y="571"/>
                      <a:pt x="1650" y="571"/>
                    </a:cubicBezTo>
                    <a:cubicBezTo>
                      <a:pt x="2019" y="571"/>
                      <a:pt x="2393" y="551"/>
                      <a:pt x="2678" y="494"/>
                    </a:cubicBezTo>
                    <a:cubicBezTo>
                      <a:pt x="2838" y="464"/>
                      <a:pt x="2977" y="423"/>
                      <a:pt x="3065" y="388"/>
                    </a:cubicBezTo>
                    <a:cubicBezTo>
                      <a:pt x="3163" y="352"/>
                      <a:pt x="3207" y="321"/>
                      <a:pt x="3207" y="321"/>
                    </a:cubicBezTo>
                    <a:cubicBezTo>
                      <a:pt x="3207" y="321"/>
                      <a:pt x="3149" y="304"/>
                      <a:pt x="3061" y="277"/>
                    </a:cubicBezTo>
                    <a:cubicBezTo>
                      <a:pt x="2971" y="245"/>
                      <a:pt x="2848" y="206"/>
                      <a:pt x="2692" y="165"/>
                    </a:cubicBezTo>
                    <a:cubicBezTo>
                      <a:pt x="2386" y="81"/>
                      <a:pt x="1973" y="6"/>
                      <a:pt x="1547" y="1"/>
                    </a:cubicBezTo>
                    <a:cubicBezTo>
                      <a:pt x="1523" y="1"/>
                      <a:pt x="1499" y="1"/>
                      <a:pt x="1475" y="1"/>
                    </a:cubicBezTo>
                    <a:close/>
                    <a:moveTo>
                      <a:pt x="7" y="698"/>
                    </a:moveTo>
                    <a:lnTo>
                      <a:pt x="7" y="698"/>
                    </a:lnTo>
                    <a:cubicBezTo>
                      <a:pt x="7" y="698"/>
                      <a:pt x="7" y="698"/>
                      <a:pt x="7" y="698"/>
                    </a:cubicBezTo>
                    <a:cubicBezTo>
                      <a:pt x="7" y="698"/>
                      <a:pt x="7" y="698"/>
                      <a:pt x="7" y="69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6502325" y="1795125"/>
                <a:ext cx="47550" cy="47500"/>
              </a:xfrm>
              <a:custGeom>
                <a:avLst/>
                <a:gdLst/>
                <a:ahLst/>
                <a:cxnLst/>
                <a:rect l="l" t="t" r="r" b="b"/>
                <a:pathLst>
                  <a:path w="1902" h="1900" extrusionOk="0">
                    <a:moveTo>
                      <a:pt x="1901" y="0"/>
                    </a:moveTo>
                    <a:lnTo>
                      <a:pt x="1" y="1385"/>
                    </a:lnTo>
                    <a:lnTo>
                      <a:pt x="1" y="1899"/>
                    </a:lnTo>
                    <a:lnTo>
                      <a:pt x="1901" y="1735"/>
                    </a:lnTo>
                    <a:lnTo>
                      <a:pt x="1901" y="0"/>
                    </a:lnTo>
                    <a:close/>
                  </a:path>
                </a:pathLst>
              </a:custGeom>
              <a:solidFill>
                <a:srgbClr val="605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6839450" y="1795125"/>
                <a:ext cx="47500" cy="47500"/>
              </a:xfrm>
              <a:custGeom>
                <a:avLst/>
                <a:gdLst/>
                <a:ahLst/>
                <a:cxnLst/>
                <a:rect l="l" t="t" r="r" b="b"/>
                <a:pathLst>
                  <a:path w="1900" h="1900" extrusionOk="0">
                    <a:moveTo>
                      <a:pt x="0" y="0"/>
                    </a:moveTo>
                    <a:lnTo>
                      <a:pt x="0" y="1735"/>
                    </a:lnTo>
                    <a:lnTo>
                      <a:pt x="1900" y="1899"/>
                    </a:lnTo>
                    <a:lnTo>
                      <a:pt x="1900" y="1385"/>
                    </a:lnTo>
                    <a:lnTo>
                      <a:pt x="0" y="0"/>
                    </a:lnTo>
                    <a:close/>
                  </a:path>
                </a:pathLst>
              </a:custGeom>
              <a:solidFill>
                <a:srgbClr val="605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6537200" y="1854800"/>
                <a:ext cx="15750" cy="315825"/>
              </a:xfrm>
              <a:custGeom>
                <a:avLst/>
                <a:gdLst/>
                <a:ahLst/>
                <a:cxnLst/>
                <a:rect l="l" t="t" r="r" b="b"/>
                <a:pathLst>
                  <a:path w="630" h="12633" extrusionOk="0">
                    <a:moveTo>
                      <a:pt x="218" y="0"/>
                    </a:moveTo>
                    <a:cubicBezTo>
                      <a:pt x="97" y="6"/>
                      <a:pt x="0" y="103"/>
                      <a:pt x="5" y="223"/>
                    </a:cubicBezTo>
                    <a:lnTo>
                      <a:pt x="191" y="12420"/>
                    </a:lnTo>
                    <a:cubicBezTo>
                      <a:pt x="195" y="12535"/>
                      <a:pt x="293" y="12633"/>
                      <a:pt x="408" y="12633"/>
                    </a:cubicBezTo>
                    <a:lnTo>
                      <a:pt x="412" y="12633"/>
                    </a:lnTo>
                    <a:cubicBezTo>
                      <a:pt x="533" y="12628"/>
                      <a:pt x="630" y="12530"/>
                      <a:pt x="626" y="12410"/>
                    </a:cubicBezTo>
                    <a:lnTo>
                      <a:pt x="626" y="12264"/>
                    </a:lnTo>
                    <a:cubicBezTo>
                      <a:pt x="453" y="12149"/>
                      <a:pt x="408" y="11918"/>
                      <a:pt x="519" y="11744"/>
                    </a:cubicBezTo>
                    <a:lnTo>
                      <a:pt x="613" y="11598"/>
                    </a:lnTo>
                    <a:lnTo>
                      <a:pt x="519" y="5539"/>
                    </a:lnTo>
                    <a:lnTo>
                      <a:pt x="506" y="5539"/>
                    </a:lnTo>
                    <a:cubicBezTo>
                      <a:pt x="297" y="5539"/>
                      <a:pt x="124" y="5371"/>
                      <a:pt x="124" y="5162"/>
                    </a:cubicBezTo>
                    <a:cubicBezTo>
                      <a:pt x="124" y="4949"/>
                      <a:pt x="297" y="4781"/>
                      <a:pt x="506" y="4781"/>
                    </a:cubicBezTo>
                    <a:lnTo>
                      <a:pt x="510" y="4781"/>
                    </a:lnTo>
                    <a:lnTo>
                      <a:pt x="439" y="213"/>
                    </a:lnTo>
                    <a:cubicBezTo>
                      <a:pt x="435" y="98"/>
                      <a:pt x="342" y="0"/>
                      <a:pt x="222" y="0"/>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6547400" y="2144750"/>
                <a:ext cx="5450" cy="16675"/>
              </a:xfrm>
              <a:custGeom>
                <a:avLst/>
                <a:gdLst/>
                <a:ahLst/>
                <a:cxnLst/>
                <a:rect l="l" t="t" r="r" b="b"/>
                <a:pathLst>
                  <a:path w="218" h="667" extrusionOk="0">
                    <a:moveTo>
                      <a:pt x="205" y="0"/>
                    </a:moveTo>
                    <a:lnTo>
                      <a:pt x="111" y="146"/>
                    </a:lnTo>
                    <a:cubicBezTo>
                      <a:pt x="0" y="320"/>
                      <a:pt x="45" y="551"/>
                      <a:pt x="218" y="666"/>
                    </a:cubicBezTo>
                    <a:lnTo>
                      <a:pt x="205" y="0"/>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6540275" y="1974300"/>
                <a:ext cx="9900" cy="19000"/>
              </a:xfrm>
              <a:custGeom>
                <a:avLst/>
                <a:gdLst/>
                <a:ahLst/>
                <a:cxnLst/>
                <a:rect l="l" t="t" r="r" b="b"/>
                <a:pathLst>
                  <a:path w="396" h="760" extrusionOk="0">
                    <a:moveTo>
                      <a:pt x="383" y="1"/>
                    </a:moveTo>
                    <a:cubicBezTo>
                      <a:pt x="174" y="1"/>
                      <a:pt x="1" y="169"/>
                      <a:pt x="1" y="382"/>
                    </a:cubicBezTo>
                    <a:cubicBezTo>
                      <a:pt x="1" y="591"/>
                      <a:pt x="174" y="759"/>
                      <a:pt x="383" y="759"/>
                    </a:cubicBezTo>
                    <a:lnTo>
                      <a:pt x="396" y="759"/>
                    </a:lnTo>
                    <a:lnTo>
                      <a:pt x="387" y="1"/>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6836325" y="1854800"/>
                <a:ext cx="15800" cy="315825"/>
              </a:xfrm>
              <a:custGeom>
                <a:avLst/>
                <a:gdLst/>
                <a:ahLst/>
                <a:cxnLst/>
                <a:rect l="l" t="t" r="r" b="b"/>
                <a:pathLst>
                  <a:path w="632" h="12633" extrusionOk="0">
                    <a:moveTo>
                      <a:pt x="409" y="0"/>
                    </a:moveTo>
                    <a:cubicBezTo>
                      <a:pt x="289" y="0"/>
                      <a:pt x="196" y="98"/>
                      <a:pt x="191" y="213"/>
                    </a:cubicBezTo>
                    <a:lnTo>
                      <a:pt x="121" y="4781"/>
                    </a:lnTo>
                    <a:lnTo>
                      <a:pt x="125" y="4781"/>
                    </a:lnTo>
                    <a:cubicBezTo>
                      <a:pt x="338" y="4781"/>
                      <a:pt x="507" y="4949"/>
                      <a:pt x="507" y="5162"/>
                    </a:cubicBezTo>
                    <a:cubicBezTo>
                      <a:pt x="507" y="5371"/>
                      <a:pt x="338" y="5539"/>
                      <a:pt x="125" y="5539"/>
                    </a:cubicBezTo>
                    <a:lnTo>
                      <a:pt x="112" y="5539"/>
                    </a:lnTo>
                    <a:lnTo>
                      <a:pt x="19" y="11598"/>
                    </a:lnTo>
                    <a:lnTo>
                      <a:pt x="112" y="11744"/>
                    </a:lnTo>
                    <a:cubicBezTo>
                      <a:pt x="228" y="11918"/>
                      <a:pt x="179" y="12149"/>
                      <a:pt x="5" y="12264"/>
                    </a:cubicBezTo>
                    <a:lnTo>
                      <a:pt x="5" y="12410"/>
                    </a:lnTo>
                    <a:cubicBezTo>
                      <a:pt x="1" y="12530"/>
                      <a:pt x="99" y="12628"/>
                      <a:pt x="218" y="12633"/>
                    </a:cubicBezTo>
                    <a:lnTo>
                      <a:pt x="222" y="12633"/>
                    </a:lnTo>
                    <a:cubicBezTo>
                      <a:pt x="338" y="12633"/>
                      <a:pt x="435" y="12535"/>
                      <a:pt x="441" y="12420"/>
                    </a:cubicBezTo>
                    <a:lnTo>
                      <a:pt x="627" y="223"/>
                    </a:lnTo>
                    <a:cubicBezTo>
                      <a:pt x="631" y="103"/>
                      <a:pt x="533" y="6"/>
                      <a:pt x="414" y="0"/>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6836425" y="2144750"/>
                <a:ext cx="5600" cy="16675"/>
              </a:xfrm>
              <a:custGeom>
                <a:avLst/>
                <a:gdLst/>
                <a:ahLst/>
                <a:cxnLst/>
                <a:rect l="l" t="t" r="r" b="b"/>
                <a:pathLst>
                  <a:path w="224" h="667" extrusionOk="0">
                    <a:moveTo>
                      <a:pt x="15" y="0"/>
                    </a:moveTo>
                    <a:lnTo>
                      <a:pt x="1" y="666"/>
                    </a:lnTo>
                    <a:cubicBezTo>
                      <a:pt x="175" y="551"/>
                      <a:pt x="224" y="320"/>
                      <a:pt x="108" y="146"/>
                    </a:cubicBezTo>
                    <a:lnTo>
                      <a:pt x="15" y="0"/>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6839100" y="1974300"/>
                <a:ext cx="9900" cy="19000"/>
              </a:xfrm>
              <a:custGeom>
                <a:avLst/>
                <a:gdLst/>
                <a:ahLst/>
                <a:cxnLst/>
                <a:rect l="l" t="t" r="r" b="b"/>
                <a:pathLst>
                  <a:path w="396" h="760" extrusionOk="0">
                    <a:moveTo>
                      <a:pt x="10" y="1"/>
                    </a:moveTo>
                    <a:lnTo>
                      <a:pt x="1" y="759"/>
                    </a:lnTo>
                    <a:lnTo>
                      <a:pt x="14" y="759"/>
                    </a:lnTo>
                    <a:cubicBezTo>
                      <a:pt x="227" y="759"/>
                      <a:pt x="396" y="591"/>
                      <a:pt x="396" y="382"/>
                    </a:cubicBezTo>
                    <a:cubicBezTo>
                      <a:pt x="396" y="169"/>
                      <a:pt x="227" y="1"/>
                      <a:pt x="14" y="1"/>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6532175" y="1527600"/>
                <a:ext cx="60300" cy="50875"/>
              </a:xfrm>
              <a:custGeom>
                <a:avLst/>
                <a:gdLst/>
                <a:ahLst/>
                <a:cxnLst/>
                <a:rect l="l" t="t" r="r" b="b"/>
                <a:pathLst>
                  <a:path w="2412" h="2035" extrusionOk="0">
                    <a:moveTo>
                      <a:pt x="1890" y="0"/>
                    </a:moveTo>
                    <a:cubicBezTo>
                      <a:pt x="1574" y="0"/>
                      <a:pt x="1152" y="383"/>
                      <a:pt x="889" y="586"/>
                    </a:cubicBezTo>
                    <a:cubicBezTo>
                      <a:pt x="423" y="941"/>
                      <a:pt x="1" y="1420"/>
                      <a:pt x="431" y="1860"/>
                    </a:cubicBezTo>
                    <a:cubicBezTo>
                      <a:pt x="551" y="1983"/>
                      <a:pt x="677" y="2035"/>
                      <a:pt x="804" y="2035"/>
                    </a:cubicBezTo>
                    <a:cubicBezTo>
                      <a:pt x="1231" y="2035"/>
                      <a:pt x="1671" y="1459"/>
                      <a:pt x="1928" y="1083"/>
                    </a:cubicBezTo>
                    <a:cubicBezTo>
                      <a:pt x="2172" y="732"/>
                      <a:pt x="2412" y="404"/>
                      <a:pt x="2114" y="93"/>
                    </a:cubicBezTo>
                    <a:cubicBezTo>
                      <a:pt x="2051" y="27"/>
                      <a:pt x="1974" y="0"/>
                      <a:pt x="1890"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6541750" y="1539100"/>
                <a:ext cx="33175" cy="27975"/>
              </a:xfrm>
              <a:custGeom>
                <a:avLst/>
                <a:gdLst/>
                <a:ahLst/>
                <a:cxnLst/>
                <a:rect l="l" t="t" r="r" b="b"/>
                <a:pathLst>
                  <a:path w="1327" h="1119" extrusionOk="0">
                    <a:moveTo>
                      <a:pt x="1039" y="0"/>
                    </a:moveTo>
                    <a:cubicBezTo>
                      <a:pt x="864" y="0"/>
                      <a:pt x="632" y="209"/>
                      <a:pt x="488" y="321"/>
                    </a:cubicBezTo>
                    <a:cubicBezTo>
                      <a:pt x="230" y="517"/>
                      <a:pt x="0" y="778"/>
                      <a:pt x="235" y="1023"/>
                    </a:cubicBezTo>
                    <a:cubicBezTo>
                      <a:pt x="301" y="1090"/>
                      <a:pt x="370" y="1118"/>
                      <a:pt x="440" y="1118"/>
                    </a:cubicBezTo>
                    <a:cubicBezTo>
                      <a:pt x="676" y="1118"/>
                      <a:pt x="917" y="802"/>
                      <a:pt x="1060" y="597"/>
                    </a:cubicBezTo>
                    <a:cubicBezTo>
                      <a:pt x="1193" y="401"/>
                      <a:pt x="1327" y="219"/>
                      <a:pt x="1163" y="50"/>
                    </a:cubicBezTo>
                    <a:cubicBezTo>
                      <a:pt x="1127" y="15"/>
                      <a:pt x="1085" y="0"/>
                      <a:pt x="1039"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6796725" y="1527600"/>
                <a:ext cx="60275" cy="50875"/>
              </a:xfrm>
              <a:custGeom>
                <a:avLst/>
                <a:gdLst/>
                <a:ahLst/>
                <a:cxnLst/>
                <a:rect l="l" t="t" r="r" b="b"/>
                <a:pathLst>
                  <a:path w="2411" h="2035" extrusionOk="0">
                    <a:moveTo>
                      <a:pt x="526" y="0"/>
                    </a:moveTo>
                    <a:cubicBezTo>
                      <a:pt x="442" y="0"/>
                      <a:pt x="366" y="27"/>
                      <a:pt x="302" y="93"/>
                    </a:cubicBezTo>
                    <a:cubicBezTo>
                      <a:pt x="1" y="404"/>
                      <a:pt x="245" y="732"/>
                      <a:pt x="484" y="1083"/>
                    </a:cubicBezTo>
                    <a:cubicBezTo>
                      <a:pt x="744" y="1459"/>
                      <a:pt x="1182" y="2035"/>
                      <a:pt x="1609" y="2035"/>
                    </a:cubicBezTo>
                    <a:cubicBezTo>
                      <a:pt x="1737" y="2035"/>
                      <a:pt x="1864" y="1983"/>
                      <a:pt x="1984" y="1860"/>
                    </a:cubicBezTo>
                    <a:cubicBezTo>
                      <a:pt x="2410" y="1420"/>
                      <a:pt x="1993" y="941"/>
                      <a:pt x="1527" y="586"/>
                    </a:cubicBezTo>
                    <a:cubicBezTo>
                      <a:pt x="1264" y="383"/>
                      <a:pt x="841" y="0"/>
                      <a:pt x="52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6814350" y="1539100"/>
                <a:ext cx="33100" cy="27975"/>
              </a:xfrm>
              <a:custGeom>
                <a:avLst/>
                <a:gdLst/>
                <a:ahLst/>
                <a:cxnLst/>
                <a:rect l="l" t="t" r="r" b="b"/>
                <a:pathLst>
                  <a:path w="1324" h="1119" extrusionOk="0">
                    <a:moveTo>
                      <a:pt x="287" y="0"/>
                    </a:moveTo>
                    <a:cubicBezTo>
                      <a:pt x="241" y="0"/>
                      <a:pt x="199" y="15"/>
                      <a:pt x="165" y="50"/>
                    </a:cubicBezTo>
                    <a:cubicBezTo>
                      <a:pt x="1" y="219"/>
                      <a:pt x="134" y="401"/>
                      <a:pt x="267" y="597"/>
                    </a:cubicBezTo>
                    <a:cubicBezTo>
                      <a:pt x="408" y="802"/>
                      <a:pt x="651" y="1118"/>
                      <a:pt x="885" y="1118"/>
                    </a:cubicBezTo>
                    <a:cubicBezTo>
                      <a:pt x="954" y="1118"/>
                      <a:pt x="1023" y="1090"/>
                      <a:pt x="1089" y="1023"/>
                    </a:cubicBezTo>
                    <a:cubicBezTo>
                      <a:pt x="1324" y="778"/>
                      <a:pt x="1093" y="517"/>
                      <a:pt x="840" y="321"/>
                    </a:cubicBezTo>
                    <a:cubicBezTo>
                      <a:pt x="693" y="209"/>
                      <a:pt x="460" y="0"/>
                      <a:pt x="287"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6775850" y="1246850"/>
                <a:ext cx="27575" cy="50300"/>
              </a:xfrm>
              <a:custGeom>
                <a:avLst/>
                <a:gdLst/>
                <a:ahLst/>
                <a:cxnLst/>
                <a:rect l="l" t="t" r="r" b="b"/>
                <a:pathLst>
                  <a:path w="1103" h="2012" extrusionOk="0">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6585900" y="1246850"/>
                <a:ext cx="27650" cy="50300"/>
              </a:xfrm>
              <a:custGeom>
                <a:avLst/>
                <a:gdLst/>
                <a:ahLst/>
                <a:cxnLst/>
                <a:rect l="l" t="t" r="r" b="b"/>
                <a:pathLst>
                  <a:path w="1106" h="2012" extrusionOk="0">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6824250" y="1008100"/>
                <a:ext cx="44725" cy="153125"/>
              </a:xfrm>
              <a:custGeom>
                <a:avLst/>
                <a:gdLst/>
                <a:ahLst/>
                <a:cxnLst/>
                <a:rect l="l" t="t" r="r" b="b"/>
                <a:pathLst>
                  <a:path w="1789" h="6125" extrusionOk="0">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6824250" y="661450"/>
                <a:ext cx="49500" cy="153150"/>
              </a:xfrm>
              <a:custGeom>
                <a:avLst/>
                <a:gdLst/>
                <a:ahLst/>
                <a:cxnLst/>
                <a:rect l="l" t="t" r="r" b="b"/>
                <a:pathLst>
                  <a:path w="1980" h="6126" extrusionOk="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6520300" y="1008100"/>
                <a:ext cx="44775" cy="153125"/>
              </a:xfrm>
              <a:custGeom>
                <a:avLst/>
                <a:gdLst/>
                <a:ahLst/>
                <a:cxnLst/>
                <a:rect l="l" t="t" r="r" b="b"/>
                <a:pathLst>
                  <a:path w="1791" h="6125" extrusionOk="0">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6515550" y="661450"/>
                <a:ext cx="49525" cy="153150"/>
              </a:xfrm>
              <a:custGeom>
                <a:avLst/>
                <a:gdLst/>
                <a:ahLst/>
                <a:cxnLst/>
                <a:rect l="l" t="t" r="r" b="b"/>
                <a:pathLst>
                  <a:path w="1981" h="6126" extrusionOk="0">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6529525" y="491450"/>
                <a:ext cx="330350" cy="791050"/>
              </a:xfrm>
              <a:custGeom>
                <a:avLst/>
                <a:gdLst/>
                <a:ahLst/>
                <a:cxnLst/>
                <a:rect l="l" t="t" r="r" b="b"/>
                <a:pathLst>
                  <a:path w="13214" h="31642" extrusionOk="0">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6575700" y="530950"/>
                <a:ext cx="237925" cy="712050"/>
              </a:xfrm>
              <a:custGeom>
                <a:avLst/>
                <a:gdLst/>
                <a:ahLst/>
                <a:cxnLst/>
                <a:rect l="l" t="t" r="r" b="b"/>
                <a:pathLst>
                  <a:path w="9517" h="28482" extrusionOk="0">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6618525" y="624625"/>
                <a:ext cx="28850" cy="586975"/>
              </a:xfrm>
              <a:custGeom>
                <a:avLst/>
                <a:gdLst/>
                <a:ahLst/>
                <a:cxnLst/>
                <a:rect l="l" t="t" r="r" b="b"/>
                <a:pathLst>
                  <a:path w="1154" h="23479" extrusionOk="0">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6741900" y="624625"/>
                <a:ext cx="28900" cy="586975"/>
              </a:xfrm>
              <a:custGeom>
                <a:avLst/>
                <a:gdLst/>
                <a:ahLst/>
                <a:cxnLst/>
                <a:rect l="l" t="t" r="r" b="b"/>
                <a:pathLst>
                  <a:path w="1156" h="23479" extrusionOk="0">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6567150" y="774625"/>
                <a:ext cx="255000" cy="329225"/>
              </a:xfrm>
              <a:custGeom>
                <a:avLst/>
                <a:gdLst/>
                <a:ahLst/>
                <a:cxnLst/>
                <a:rect l="l" t="t" r="r" b="b"/>
                <a:pathLst>
                  <a:path w="10200" h="13169" extrusionOk="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6552400" y="775350"/>
                <a:ext cx="84900" cy="178175"/>
              </a:xfrm>
              <a:custGeom>
                <a:avLst/>
                <a:gdLst/>
                <a:ahLst/>
                <a:cxnLst/>
                <a:rect l="l" t="t" r="r" b="b"/>
                <a:pathLst>
                  <a:path w="3396" h="7127" extrusionOk="0">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6548825" y="1013950"/>
                <a:ext cx="83925" cy="104125"/>
              </a:xfrm>
              <a:custGeom>
                <a:avLst/>
                <a:gdLst/>
                <a:ahLst/>
                <a:cxnLst/>
                <a:rect l="l" t="t" r="r" b="b"/>
                <a:pathLst>
                  <a:path w="3357" h="4165" extrusionOk="0">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6544075" y="964150"/>
                <a:ext cx="81900" cy="18975"/>
              </a:xfrm>
              <a:custGeom>
                <a:avLst/>
                <a:gdLst/>
                <a:ahLst/>
                <a:cxnLst/>
                <a:rect l="l" t="t" r="r" b="b"/>
                <a:pathLst>
                  <a:path w="3276" h="759" extrusionOk="0">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6752000" y="775350"/>
                <a:ext cx="84925" cy="178175"/>
              </a:xfrm>
              <a:custGeom>
                <a:avLst/>
                <a:gdLst/>
                <a:ahLst/>
                <a:cxnLst/>
                <a:rect l="l" t="t" r="r" b="b"/>
                <a:pathLst>
                  <a:path w="3397" h="7127" extrusionOk="0">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6756650" y="1013950"/>
                <a:ext cx="83800" cy="104125"/>
              </a:xfrm>
              <a:custGeom>
                <a:avLst/>
                <a:gdLst/>
                <a:ahLst/>
                <a:cxnLst/>
                <a:rect l="l" t="t" r="r" b="b"/>
                <a:pathLst>
                  <a:path w="3352" h="4165" extrusionOk="0">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6763300" y="964150"/>
                <a:ext cx="81925" cy="18975"/>
              </a:xfrm>
              <a:custGeom>
                <a:avLst/>
                <a:gdLst/>
                <a:ahLst/>
                <a:cxnLst/>
                <a:rect l="l" t="t" r="r" b="b"/>
                <a:pathLst>
                  <a:path w="3277" h="759" extrusionOk="0">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6598875" y="883800"/>
                <a:ext cx="191550" cy="167800"/>
              </a:xfrm>
              <a:custGeom>
                <a:avLst/>
                <a:gdLst/>
                <a:ahLst/>
                <a:cxnLst/>
                <a:rect l="l" t="t" r="r" b="b"/>
                <a:pathLst>
                  <a:path w="7662" h="6712" extrusionOk="0">
                    <a:moveTo>
                      <a:pt x="0" y="1"/>
                    </a:moveTo>
                    <a:lnTo>
                      <a:pt x="0" y="6712"/>
                    </a:lnTo>
                    <a:lnTo>
                      <a:pt x="7661" y="6712"/>
                    </a:lnTo>
                    <a:lnTo>
                      <a:pt x="7661" y="1"/>
                    </a:ln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6618075" y="900550"/>
                <a:ext cx="153150" cy="134300"/>
              </a:xfrm>
              <a:custGeom>
                <a:avLst/>
                <a:gdLst/>
                <a:ahLst/>
                <a:cxnLst/>
                <a:rect l="l" t="t" r="r" b="b"/>
                <a:pathLst>
                  <a:path w="6126" h="5372" extrusionOk="0">
                    <a:moveTo>
                      <a:pt x="0" y="1"/>
                    </a:moveTo>
                    <a:lnTo>
                      <a:pt x="0" y="5371"/>
                    </a:lnTo>
                    <a:lnTo>
                      <a:pt x="6125" y="5371"/>
                    </a:lnTo>
                    <a:lnTo>
                      <a:pt x="6125" y="1"/>
                    </a:ln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6605700" y="787600"/>
                <a:ext cx="77075" cy="20225"/>
              </a:xfrm>
              <a:custGeom>
                <a:avLst/>
                <a:gdLst/>
                <a:ahLst/>
                <a:cxnLst/>
                <a:rect l="l" t="t" r="r" b="b"/>
                <a:pathLst>
                  <a:path w="3083" h="809" extrusionOk="0">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6507125" y="831525"/>
                <a:ext cx="47500" cy="47550"/>
              </a:xfrm>
              <a:custGeom>
                <a:avLst/>
                <a:gdLst/>
                <a:ahLst/>
                <a:cxnLst/>
                <a:rect l="l" t="t" r="r" b="b"/>
                <a:pathLst>
                  <a:path w="1900" h="1902" extrusionOk="0">
                    <a:moveTo>
                      <a:pt x="1900" y="1"/>
                    </a:moveTo>
                    <a:lnTo>
                      <a:pt x="1" y="1385"/>
                    </a:lnTo>
                    <a:lnTo>
                      <a:pt x="1" y="1901"/>
                    </a:lnTo>
                    <a:lnTo>
                      <a:pt x="1900" y="1741"/>
                    </a:lnTo>
                    <a:lnTo>
                      <a:pt x="1900"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6834675" y="831525"/>
                <a:ext cx="47500" cy="47550"/>
              </a:xfrm>
              <a:custGeom>
                <a:avLst/>
                <a:gdLst/>
                <a:ahLst/>
                <a:cxnLst/>
                <a:rect l="l" t="t" r="r" b="b"/>
                <a:pathLst>
                  <a:path w="1900" h="1902" extrusionOk="0">
                    <a:moveTo>
                      <a:pt x="1" y="1"/>
                    </a:moveTo>
                    <a:lnTo>
                      <a:pt x="1" y="1741"/>
                    </a:lnTo>
                    <a:lnTo>
                      <a:pt x="1900" y="1901"/>
                    </a:lnTo>
                    <a:lnTo>
                      <a:pt x="1900" y="1385"/>
                    </a:lnTo>
                    <a:lnTo>
                      <a:pt x="1"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6543850" y="899675"/>
                <a:ext cx="16675" cy="301500"/>
              </a:xfrm>
              <a:custGeom>
                <a:avLst/>
                <a:gdLst/>
                <a:ahLst/>
                <a:cxnLst/>
                <a:rect l="l" t="t" r="r" b="b"/>
                <a:pathLst>
                  <a:path w="667" h="12060" extrusionOk="0">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6548825" y="1088500"/>
                <a:ext cx="10025" cy="28125"/>
              </a:xfrm>
              <a:custGeom>
                <a:avLst/>
                <a:gdLst/>
                <a:ahLst/>
                <a:cxnLst/>
                <a:rect l="l" t="t" r="r" b="b"/>
                <a:pathLst>
                  <a:path w="401" h="1125" extrusionOk="0">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6545300" y="964150"/>
                <a:ext cx="10775" cy="18975"/>
              </a:xfrm>
              <a:custGeom>
                <a:avLst/>
                <a:gdLst/>
                <a:ahLst/>
                <a:cxnLst/>
                <a:rect l="l" t="t" r="r" b="b"/>
                <a:pathLst>
                  <a:path w="431" h="759" extrusionOk="0">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6828800" y="899675"/>
                <a:ext cx="16650" cy="301500"/>
              </a:xfrm>
              <a:custGeom>
                <a:avLst/>
                <a:gdLst/>
                <a:ahLst/>
                <a:cxnLst/>
                <a:rect l="l" t="t" r="r" b="b"/>
                <a:pathLst>
                  <a:path w="666" h="12060" extrusionOk="0">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6830450" y="1088500"/>
                <a:ext cx="10000" cy="28125"/>
              </a:xfrm>
              <a:custGeom>
                <a:avLst/>
                <a:gdLst/>
                <a:ahLst/>
                <a:cxnLst/>
                <a:rect l="l" t="t" r="r" b="b"/>
                <a:pathLst>
                  <a:path w="400" h="1125" extrusionOk="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6833225" y="964150"/>
                <a:ext cx="10800" cy="18975"/>
              </a:xfrm>
              <a:custGeom>
                <a:avLst/>
                <a:gdLst/>
                <a:ahLst/>
                <a:cxnLst/>
                <a:rect l="l" t="t" r="r" b="b"/>
                <a:pathLst>
                  <a:path w="432" h="759" extrusionOk="0">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6521775" y="488250"/>
                <a:ext cx="58600" cy="53075"/>
              </a:xfrm>
              <a:custGeom>
                <a:avLst/>
                <a:gdLst/>
                <a:ahLst/>
                <a:cxnLst/>
                <a:rect l="l" t="t" r="r" b="b"/>
                <a:pathLst>
                  <a:path w="2344" h="2123" extrusionOk="0">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6530850" y="500125"/>
                <a:ext cx="32325" cy="29250"/>
              </a:xfrm>
              <a:custGeom>
                <a:avLst/>
                <a:gdLst/>
                <a:ahLst/>
                <a:cxnLst/>
                <a:rect l="l" t="t" r="r" b="b"/>
                <a:pathLst>
                  <a:path w="1293" h="1170" extrusionOk="0">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6808925" y="488250"/>
                <a:ext cx="58625" cy="53075"/>
              </a:xfrm>
              <a:custGeom>
                <a:avLst/>
                <a:gdLst/>
                <a:ahLst/>
                <a:cxnLst/>
                <a:rect l="l" t="t" r="r" b="b"/>
                <a:pathLst>
                  <a:path w="2345" h="2123" extrusionOk="0">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6826125" y="500125"/>
                <a:ext cx="32300" cy="29250"/>
              </a:xfrm>
              <a:custGeom>
                <a:avLst/>
                <a:gdLst/>
                <a:ahLst/>
                <a:cxnLst/>
                <a:rect l="l" t="t" r="r" b="b"/>
                <a:pathLst>
                  <a:path w="1292" h="1170" extrusionOk="0">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6166475" y="1268275"/>
                <a:ext cx="26300" cy="46975"/>
              </a:xfrm>
              <a:custGeom>
                <a:avLst/>
                <a:gdLst/>
                <a:ahLst/>
                <a:cxnLst/>
                <a:rect l="l" t="t" r="r" b="b"/>
                <a:pathLst>
                  <a:path w="1052" h="1879" extrusionOk="0">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5935900" y="1268275"/>
                <a:ext cx="26225" cy="46975"/>
              </a:xfrm>
              <a:custGeom>
                <a:avLst/>
                <a:gdLst/>
                <a:ahLst/>
                <a:cxnLst/>
                <a:rect l="l" t="t" r="r" b="b"/>
                <a:pathLst>
                  <a:path w="1049" h="1879" extrusionOk="0">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216525" y="1063100"/>
                <a:ext cx="44825" cy="153925"/>
              </a:xfrm>
              <a:custGeom>
                <a:avLst/>
                <a:gdLst/>
                <a:ahLst/>
                <a:cxnLst/>
                <a:rect l="l" t="t" r="r" b="b"/>
                <a:pathLst>
                  <a:path w="1793" h="6157" extrusionOk="0">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6216525" y="668975"/>
                <a:ext cx="44825" cy="153925"/>
              </a:xfrm>
              <a:custGeom>
                <a:avLst/>
                <a:gdLst/>
                <a:ahLst/>
                <a:cxnLst/>
                <a:rect l="l" t="t" r="r" b="b"/>
                <a:pathLst>
                  <a:path w="1793" h="6157" extrusionOk="0">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5867200" y="1063100"/>
                <a:ext cx="44875" cy="153925"/>
              </a:xfrm>
              <a:custGeom>
                <a:avLst/>
                <a:gdLst/>
                <a:ahLst/>
                <a:cxnLst/>
                <a:rect l="l" t="t" r="r" b="b"/>
                <a:pathLst>
                  <a:path w="1795" h="6157" extrusionOk="0">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5867200" y="668975"/>
                <a:ext cx="44875" cy="153925"/>
              </a:xfrm>
              <a:custGeom>
                <a:avLst/>
                <a:gdLst/>
                <a:ahLst/>
                <a:cxnLst/>
                <a:rect l="l" t="t" r="r" b="b"/>
                <a:pathLst>
                  <a:path w="1795" h="6157" extrusionOk="0">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5881175" y="461725"/>
                <a:ext cx="366325" cy="850500"/>
              </a:xfrm>
              <a:custGeom>
                <a:avLst/>
                <a:gdLst/>
                <a:ahLst/>
                <a:cxnLst/>
                <a:rect l="l" t="t" r="r" b="b"/>
                <a:pathLst>
                  <a:path w="14653" h="34020" extrusionOk="0">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5932450" y="485800"/>
                <a:ext cx="263650" cy="114300"/>
              </a:xfrm>
              <a:custGeom>
                <a:avLst/>
                <a:gdLst/>
                <a:ahLst/>
                <a:cxnLst/>
                <a:rect l="l" t="t" r="r" b="b"/>
                <a:pathLst>
                  <a:path w="10546" h="4572" extrusionOk="0">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5909950" y="592100"/>
                <a:ext cx="308700" cy="188075"/>
              </a:xfrm>
              <a:custGeom>
                <a:avLst/>
                <a:gdLst/>
                <a:ahLst/>
                <a:cxnLst/>
                <a:rect l="l" t="t" r="r" b="b"/>
                <a:pathLst>
                  <a:path w="12348" h="7523" extrusionOk="0">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5900275" y="577925"/>
                <a:ext cx="91800" cy="171325"/>
              </a:xfrm>
              <a:custGeom>
                <a:avLst/>
                <a:gdLst/>
                <a:ahLst/>
                <a:cxnLst/>
                <a:rect l="l" t="t" r="r" b="b"/>
                <a:pathLst>
                  <a:path w="3672" h="6853" extrusionOk="0">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891625" y="731800"/>
                <a:ext cx="87800" cy="19100"/>
              </a:xfrm>
              <a:custGeom>
                <a:avLst/>
                <a:gdLst/>
                <a:ahLst/>
                <a:cxnLst/>
                <a:rect l="l" t="t" r="r" b="b"/>
                <a:pathLst>
                  <a:path w="3512" h="764" extrusionOk="0">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6136525" y="577925"/>
                <a:ext cx="91775" cy="171325"/>
              </a:xfrm>
              <a:custGeom>
                <a:avLst/>
                <a:gdLst/>
                <a:ahLst/>
                <a:cxnLst/>
                <a:rect l="l" t="t" r="r" b="b"/>
                <a:pathLst>
                  <a:path w="3671" h="6853" extrusionOk="0">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6149175" y="731800"/>
                <a:ext cx="87900" cy="19100"/>
              </a:xfrm>
              <a:custGeom>
                <a:avLst/>
                <a:gdLst/>
                <a:ahLst/>
                <a:cxnLst/>
                <a:rect l="l" t="t" r="r" b="b"/>
                <a:pathLst>
                  <a:path w="3516" h="764" extrusionOk="0">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5950325" y="676400"/>
                <a:ext cx="227950" cy="568050"/>
              </a:xfrm>
              <a:custGeom>
                <a:avLst/>
                <a:gdLst/>
                <a:ahLst/>
                <a:cxnLst/>
                <a:rect l="l" t="t" r="r" b="b"/>
                <a:pathLst>
                  <a:path w="9118" h="22722" extrusionOk="0">
                    <a:moveTo>
                      <a:pt x="0" y="1"/>
                    </a:moveTo>
                    <a:lnTo>
                      <a:pt x="0" y="22722"/>
                    </a:lnTo>
                    <a:lnTo>
                      <a:pt x="9117" y="22722"/>
                    </a:lnTo>
                    <a:lnTo>
                      <a:pt x="9117"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973200" y="699950"/>
                <a:ext cx="182300" cy="532850"/>
              </a:xfrm>
              <a:custGeom>
                <a:avLst/>
                <a:gdLst/>
                <a:ahLst/>
                <a:cxnLst/>
                <a:rect l="l" t="t" r="r" b="b"/>
                <a:pathLst>
                  <a:path w="7292" h="21314" extrusionOk="0">
                    <a:moveTo>
                      <a:pt x="0" y="0"/>
                    </a:moveTo>
                    <a:lnTo>
                      <a:pt x="0" y="21313"/>
                    </a:lnTo>
                    <a:lnTo>
                      <a:pt x="7292" y="21313"/>
                    </a:lnTo>
                    <a:lnTo>
                      <a:pt x="7292" y="0"/>
                    </a:ln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62975" y="603275"/>
                <a:ext cx="89475" cy="16250"/>
              </a:xfrm>
              <a:custGeom>
                <a:avLst/>
                <a:gdLst/>
                <a:ahLst/>
                <a:cxnLst/>
                <a:rect l="l" t="t" r="r" b="b"/>
                <a:pathLst>
                  <a:path w="3579" h="650" extrusionOk="0">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909950" y="813350"/>
                <a:ext cx="40400" cy="419450"/>
              </a:xfrm>
              <a:custGeom>
                <a:avLst/>
                <a:gdLst/>
                <a:ahLst/>
                <a:cxnLst/>
                <a:rect l="l" t="t" r="r" b="b"/>
                <a:pathLst>
                  <a:path w="1616" h="16778" extrusionOk="0">
                    <a:moveTo>
                      <a:pt x="0" y="0"/>
                    </a:moveTo>
                    <a:lnTo>
                      <a:pt x="0" y="16777"/>
                    </a:lnTo>
                    <a:lnTo>
                      <a:pt x="1615" y="16777"/>
                    </a:lnTo>
                    <a:lnTo>
                      <a:pt x="1615" y="0"/>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178250" y="810225"/>
                <a:ext cx="40400" cy="422575"/>
              </a:xfrm>
              <a:custGeom>
                <a:avLst/>
                <a:gdLst/>
                <a:ahLst/>
                <a:cxnLst/>
                <a:rect l="l" t="t" r="r" b="b"/>
                <a:pathLst>
                  <a:path w="1616" h="16903" extrusionOk="0">
                    <a:moveTo>
                      <a:pt x="0" y="1"/>
                    </a:moveTo>
                    <a:lnTo>
                      <a:pt x="0" y="16902"/>
                    </a:lnTo>
                    <a:lnTo>
                      <a:pt x="1615" y="16902"/>
                    </a:lnTo>
                    <a:lnTo>
                      <a:pt x="1615" y="1"/>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968650" y="1254625"/>
                <a:ext cx="191300" cy="29650"/>
              </a:xfrm>
              <a:custGeom>
                <a:avLst/>
                <a:gdLst/>
                <a:ahLst/>
                <a:cxnLst/>
                <a:rect l="l" t="t" r="r" b="b"/>
                <a:pathLst>
                  <a:path w="7652" h="1186" extrusionOk="0">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6057175" y="1239100"/>
                <a:ext cx="14225" cy="67375"/>
              </a:xfrm>
              <a:custGeom>
                <a:avLst/>
                <a:gdLst/>
                <a:ahLst/>
                <a:cxnLst/>
                <a:rect l="l" t="t" r="r" b="b"/>
                <a:pathLst>
                  <a:path w="569" h="2695" extrusionOk="0">
                    <a:moveTo>
                      <a:pt x="1" y="1"/>
                    </a:moveTo>
                    <a:lnTo>
                      <a:pt x="1" y="2695"/>
                    </a:lnTo>
                    <a:lnTo>
                      <a:pt x="569" y="2695"/>
                    </a:lnTo>
                    <a:lnTo>
                      <a:pt x="569"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850550" y="639800"/>
                <a:ext cx="47550" cy="47525"/>
              </a:xfrm>
              <a:custGeom>
                <a:avLst/>
                <a:gdLst/>
                <a:ahLst/>
                <a:cxnLst/>
                <a:rect l="l" t="t" r="r" b="b"/>
                <a:pathLst>
                  <a:path w="1902" h="1901" extrusionOk="0">
                    <a:moveTo>
                      <a:pt x="1901" y="0"/>
                    </a:moveTo>
                    <a:lnTo>
                      <a:pt x="1" y="1385"/>
                    </a:lnTo>
                    <a:lnTo>
                      <a:pt x="1" y="1901"/>
                    </a:lnTo>
                    <a:lnTo>
                      <a:pt x="1901" y="1741"/>
                    </a:lnTo>
                    <a:lnTo>
                      <a:pt x="1901"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6230500" y="639800"/>
                <a:ext cx="47500" cy="47525"/>
              </a:xfrm>
              <a:custGeom>
                <a:avLst/>
                <a:gdLst/>
                <a:ahLst/>
                <a:cxnLst/>
                <a:rect l="l" t="t" r="r" b="b"/>
                <a:pathLst>
                  <a:path w="1900" h="1901" extrusionOk="0">
                    <a:moveTo>
                      <a:pt x="0" y="0"/>
                    </a:moveTo>
                    <a:lnTo>
                      <a:pt x="0" y="1741"/>
                    </a:lnTo>
                    <a:lnTo>
                      <a:pt x="1900" y="1901"/>
                    </a:lnTo>
                    <a:lnTo>
                      <a:pt x="1900" y="1385"/>
                    </a:lnTo>
                    <a:lnTo>
                      <a:pt x="0"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3"/>
              <p:cNvSpPr/>
              <p:nvPr/>
            </p:nvSpPr>
            <p:spPr>
              <a:xfrm>
                <a:off x="5924250" y="828450"/>
                <a:ext cx="10450" cy="389375"/>
              </a:xfrm>
              <a:custGeom>
                <a:avLst/>
                <a:gdLst/>
                <a:ahLst/>
                <a:cxnLst/>
                <a:rect l="l" t="t" r="r" b="b"/>
                <a:pathLst>
                  <a:path w="418" h="15575" extrusionOk="0">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3"/>
              <p:cNvSpPr/>
              <p:nvPr/>
            </p:nvSpPr>
            <p:spPr>
              <a:xfrm>
                <a:off x="6193875" y="828450"/>
                <a:ext cx="10575" cy="389375"/>
              </a:xfrm>
              <a:custGeom>
                <a:avLst/>
                <a:gdLst/>
                <a:ahLst/>
                <a:cxnLst/>
                <a:rect l="l" t="t" r="r" b="b"/>
                <a:pathLst>
                  <a:path w="423" h="15575" extrusionOk="0">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5895300" y="488900"/>
                <a:ext cx="68475" cy="59225"/>
              </a:xfrm>
              <a:custGeom>
                <a:avLst/>
                <a:gdLst/>
                <a:ahLst/>
                <a:cxnLst/>
                <a:rect l="l" t="t" r="r" b="b"/>
                <a:pathLst>
                  <a:path w="2739" h="2369" extrusionOk="0">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5906725" y="502200"/>
                <a:ext cx="37725" cy="32625"/>
              </a:xfrm>
              <a:custGeom>
                <a:avLst/>
                <a:gdLst/>
                <a:ahLst/>
                <a:cxnLst/>
                <a:rect l="l" t="t" r="r" b="b"/>
                <a:pathLst>
                  <a:path w="1509" h="1305" extrusionOk="0">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6164800" y="488900"/>
                <a:ext cx="68500" cy="59225"/>
              </a:xfrm>
              <a:custGeom>
                <a:avLst/>
                <a:gdLst/>
                <a:ahLst/>
                <a:cxnLst/>
                <a:rect l="l" t="t" r="r" b="b"/>
                <a:pathLst>
                  <a:path w="2740" h="2369" extrusionOk="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6184100" y="502200"/>
                <a:ext cx="37775" cy="32625"/>
              </a:xfrm>
              <a:custGeom>
                <a:avLst/>
                <a:gdLst/>
                <a:ahLst/>
                <a:cxnLst/>
                <a:rect l="l" t="t" r="r" b="b"/>
                <a:pathLst>
                  <a:path w="1511" h="1305" extrusionOk="0">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55425" y="2206100"/>
                <a:ext cx="29525" cy="62150"/>
              </a:xfrm>
              <a:custGeom>
                <a:avLst/>
                <a:gdLst/>
                <a:ahLst/>
                <a:cxnLst/>
                <a:rect l="l" t="t" r="r" b="b"/>
                <a:pathLst>
                  <a:path w="1181" h="2486" extrusionOk="0">
                    <a:moveTo>
                      <a:pt x="590" y="1"/>
                    </a:moveTo>
                    <a:cubicBezTo>
                      <a:pt x="267" y="1"/>
                      <a:pt x="0" y="263"/>
                      <a:pt x="0" y="591"/>
                    </a:cubicBezTo>
                    <a:lnTo>
                      <a:pt x="0" y="1896"/>
                    </a:lnTo>
                    <a:cubicBezTo>
                      <a:pt x="0" y="2225"/>
                      <a:pt x="267" y="2486"/>
                      <a:pt x="590" y="2486"/>
                    </a:cubicBezTo>
                    <a:cubicBezTo>
                      <a:pt x="914" y="2486"/>
                      <a:pt x="1180" y="2225"/>
                      <a:pt x="1180" y="1896"/>
                    </a:cubicBezTo>
                    <a:lnTo>
                      <a:pt x="1180" y="591"/>
                    </a:lnTo>
                    <a:cubicBezTo>
                      <a:pt x="1180" y="263"/>
                      <a:pt x="914" y="1"/>
                      <a:pt x="590"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306650" y="2206100"/>
                <a:ext cx="29550" cy="62150"/>
              </a:xfrm>
              <a:custGeom>
                <a:avLst/>
                <a:gdLst/>
                <a:ahLst/>
                <a:cxnLst/>
                <a:rect l="l" t="t" r="r" b="b"/>
                <a:pathLst>
                  <a:path w="1182" h="2486" extrusionOk="0">
                    <a:moveTo>
                      <a:pt x="591" y="1"/>
                    </a:moveTo>
                    <a:cubicBezTo>
                      <a:pt x="266" y="1"/>
                      <a:pt x="0" y="263"/>
                      <a:pt x="0" y="591"/>
                    </a:cubicBezTo>
                    <a:lnTo>
                      <a:pt x="0" y="1896"/>
                    </a:lnTo>
                    <a:cubicBezTo>
                      <a:pt x="0" y="2225"/>
                      <a:pt x="266" y="2486"/>
                      <a:pt x="591" y="2486"/>
                    </a:cubicBezTo>
                    <a:cubicBezTo>
                      <a:pt x="919" y="2486"/>
                      <a:pt x="1181" y="2225"/>
                      <a:pt x="1181" y="1896"/>
                    </a:cubicBezTo>
                    <a:lnTo>
                      <a:pt x="1181" y="591"/>
                    </a:lnTo>
                    <a:cubicBezTo>
                      <a:pt x="1181" y="263"/>
                      <a:pt x="919" y="1"/>
                      <a:pt x="59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607550" y="2052650"/>
                <a:ext cx="37450" cy="140150"/>
              </a:xfrm>
              <a:custGeom>
                <a:avLst/>
                <a:gdLst/>
                <a:ahLst/>
                <a:cxnLst/>
                <a:rect l="l" t="t" r="r" b="b"/>
                <a:pathLst>
                  <a:path w="1498" h="5606" extrusionOk="0">
                    <a:moveTo>
                      <a:pt x="747" y="1"/>
                    </a:moveTo>
                    <a:cubicBezTo>
                      <a:pt x="334" y="1"/>
                      <a:pt x="1" y="337"/>
                      <a:pt x="1" y="751"/>
                    </a:cubicBezTo>
                    <a:lnTo>
                      <a:pt x="1" y="4856"/>
                    </a:lnTo>
                    <a:cubicBezTo>
                      <a:pt x="1" y="5268"/>
                      <a:pt x="334" y="5606"/>
                      <a:pt x="747" y="5606"/>
                    </a:cubicBezTo>
                    <a:cubicBezTo>
                      <a:pt x="1160" y="5606"/>
                      <a:pt x="1498" y="5268"/>
                      <a:pt x="1498" y="4856"/>
                    </a:cubicBezTo>
                    <a:lnTo>
                      <a:pt x="1498" y="751"/>
                    </a:lnTo>
                    <a:cubicBezTo>
                      <a:pt x="1498" y="337"/>
                      <a:pt x="1160" y="1"/>
                      <a:pt x="74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607550" y="1687025"/>
                <a:ext cx="37450" cy="140175"/>
              </a:xfrm>
              <a:custGeom>
                <a:avLst/>
                <a:gdLst/>
                <a:ahLst/>
                <a:cxnLst/>
                <a:rect l="l" t="t" r="r" b="b"/>
                <a:pathLst>
                  <a:path w="1498" h="5607" extrusionOk="0">
                    <a:moveTo>
                      <a:pt x="747" y="1"/>
                    </a:moveTo>
                    <a:cubicBezTo>
                      <a:pt x="334" y="1"/>
                      <a:pt x="1" y="338"/>
                      <a:pt x="1" y="751"/>
                    </a:cubicBezTo>
                    <a:lnTo>
                      <a:pt x="1" y="4857"/>
                    </a:lnTo>
                    <a:cubicBezTo>
                      <a:pt x="1" y="5269"/>
                      <a:pt x="334" y="5607"/>
                      <a:pt x="747" y="5607"/>
                    </a:cubicBezTo>
                    <a:cubicBezTo>
                      <a:pt x="1160" y="5607"/>
                      <a:pt x="1498" y="5269"/>
                      <a:pt x="1498" y="4857"/>
                    </a:cubicBezTo>
                    <a:lnTo>
                      <a:pt x="1498" y="751"/>
                    </a:lnTo>
                    <a:cubicBezTo>
                      <a:pt x="1498" y="338"/>
                      <a:pt x="1160" y="1"/>
                      <a:pt x="74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246725" y="2052650"/>
                <a:ext cx="37300" cy="140150"/>
              </a:xfrm>
              <a:custGeom>
                <a:avLst/>
                <a:gdLst/>
                <a:ahLst/>
                <a:cxnLst/>
                <a:rect l="l" t="t" r="r" b="b"/>
                <a:pathLst>
                  <a:path w="1492" h="5606" extrusionOk="0">
                    <a:moveTo>
                      <a:pt x="746" y="1"/>
                    </a:moveTo>
                    <a:cubicBezTo>
                      <a:pt x="334" y="1"/>
                      <a:pt x="0" y="337"/>
                      <a:pt x="0" y="751"/>
                    </a:cubicBezTo>
                    <a:lnTo>
                      <a:pt x="0" y="4856"/>
                    </a:lnTo>
                    <a:cubicBezTo>
                      <a:pt x="0" y="5268"/>
                      <a:pt x="334" y="5606"/>
                      <a:pt x="746" y="5606"/>
                    </a:cubicBezTo>
                    <a:cubicBezTo>
                      <a:pt x="1159" y="5606"/>
                      <a:pt x="1492" y="5268"/>
                      <a:pt x="1492" y="4856"/>
                    </a:cubicBezTo>
                    <a:lnTo>
                      <a:pt x="1492" y="751"/>
                    </a:lnTo>
                    <a:cubicBezTo>
                      <a:pt x="1492" y="337"/>
                      <a:pt x="1159" y="1"/>
                      <a:pt x="746"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5246725" y="1687025"/>
                <a:ext cx="37300" cy="140175"/>
              </a:xfrm>
              <a:custGeom>
                <a:avLst/>
                <a:gdLst/>
                <a:ahLst/>
                <a:cxnLst/>
                <a:rect l="l" t="t" r="r" b="b"/>
                <a:pathLst>
                  <a:path w="1492" h="5607" extrusionOk="0">
                    <a:moveTo>
                      <a:pt x="746" y="1"/>
                    </a:moveTo>
                    <a:cubicBezTo>
                      <a:pt x="334" y="1"/>
                      <a:pt x="0" y="338"/>
                      <a:pt x="0" y="751"/>
                    </a:cubicBezTo>
                    <a:lnTo>
                      <a:pt x="0" y="4857"/>
                    </a:lnTo>
                    <a:cubicBezTo>
                      <a:pt x="0" y="5269"/>
                      <a:pt x="334" y="5607"/>
                      <a:pt x="746" y="5607"/>
                    </a:cubicBezTo>
                    <a:cubicBezTo>
                      <a:pt x="1159" y="5607"/>
                      <a:pt x="1492" y="5269"/>
                      <a:pt x="1492" y="4857"/>
                    </a:cubicBezTo>
                    <a:lnTo>
                      <a:pt x="1492" y="751"/>
                    </a:lnTo>
                    <a:cubicBezTo>
                      <a:pt x="1492" y="338"/>
                      <a:pt x="1159" y="1"/>
                      <a:pt x="746"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258500" y="1537475"/>
                <a:ext cx="374625" cy="712275"/>
              </a:xfrm>
              <a:custGeom>
                <a:avLst/>
                <a:gdLst/>
                <a:ahLst/>
                <a:cxnLst/>
                <a:rect l="l" t="t" r="r" b="b"/>
                <a:pathLst>
                  <a:path w="14985" h="28491" extrusionOk="0">
                    <a:moveTo>
                      <a:pt x="3684" y="0"/>
                    </a:moveTo>
                    <a:cubicBezTo>
                      <a:pt x="1651" y="0"/>
                      <a:pt x="0" y="1283"/>
                      <a:pt x="0" y="3315"/>
                    </a:cubicBezTo>
                    <a:lnTo>
                      <a:pt x="0" y="28490"/>
                    </a:lnTo>
                    <a:lnTo>
                      <a:pt x="14984" y="28490"/>
                    </a:lnTo>
                    <a:lnTo>
                      <a:pt x="14984" y="3315"/>
                    </a:lnTo>
                    <a:cubicBezTo>
                      <a:pt x="14984" y="1283"/>
                      <a:pt x="13338" y="0"/>
                      <a:pt x="11300"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315175" y="1547000"/>
                <a:ext cx="261250" cy="110225"/>
              </a:xfrm>
              <a:custGeom>
                <a:avLst/>
                <a:gdLst/>
                <a:ahLst/>
                <a:cxnLst/>
                <a:rect l="l" t="t" r="r" b="b"/>
                <a:pathLst>
                  <a:path w="10450" h="4409" extrusionOk="0">
                    <a:moveTo>
                      <a:pt x="2571" y="1"/>
                    </a:moveTo>
                    <a:cubicBezTo>
                      <a:pt x="1156" y="1"/>
                      <a:pt x="1" y="920"/>
                      <a:pt x="1" y="2385"/>
                    </a:cubicBezTo>
                    <a:lnTo>
                      <a:pt x="1" y="3423"/>
                    </a:lnTo>
                    <a:cubicBezTo>
                      <a:pt x="64" y="3481"/>
                      <a:pt x="117" y="3551"/>
                      <a:pt x="148" y="3636"/>
                    </a:cubicBezTo>
                    <a:lnTo>
                      <a:pt x="458" y="4408"/>
                    </a:lnTo>
                    <a:cubicBezTo>
                      <a:pt x="730" y="4204"/>
                      <a:pt x="1058" y="4071"/>
                      <a:pt x="1412" y="4040"/>
                    </a:cubicBezTo>
                    <a:lnTo>
                      <a:pt x="1412" y="3063"/>
                    </a:lnTo>
                    <a:cubicBezTo>
                      <a:pt x="1412" y="1994"/>
                      <a:pt x="2252" y="1324"/>
                      <a:pt x="3290" y="1324"/>
                    </a:cubicBezTo>
                    <a:lnTo>
                      <a:pt x="7165" y="1324"/>
                    </a:lnTo>
                    <a:cubicBezTo>
                      <a:pt x="8199" y="1324"/>
                      <a:pt x="9038" y="1994"/>
                      <a:pt x="9038" y="3063"/>
                    </a:cubicBezTo>
                    <a:lnTo>
                      <a:pt x="9038" y="4040"/>
                    </a:lnTo>
                    <a:cubicBezTo>
                      <a:pt x="9397" y="4071"/>
                      <a:pt x="9721" y="4204"/>
                      <a:pt x="9997" y="4408"/>
                    </a:cubicBezTo>
                    <a:lnTo>
                      <a:pt x="10303" y="3636"/>
                    </a:lnTo>
                    <a:cubicBezTo>
                      <a:pt x="10338" y="3551"/>
                      <a:pt x="10387" y="3481"/>
                      <a:pt x="10450" y="3423"/>
                    </a:cubicBezTo>
                    <a:lnTo>
                      <a:pt x="10450" y="2385"/>
                    </a:lnTo>
                    <a:cubicBezTo>
                      <a:pt x="10450" y="920"/>
                      <a:pt x="9299" y="1"/>
                      <a:pt x="7879" y="1"/>
                    </a:cubicBezTo>
                    <a:close/>
                  </a:path>
                </a:pathLst>
              </a:custGeom>
              <a:solidFill>
                <a:srgbClr val="728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350475" y="1580075"/>
                <a:ext cx="190675" cy="204525"/>
              </a:xfrm>
              <a:custGeom>
                <a:avLst/>
                <a:gdLst/>
                <a:ahLst/>
                <a:cxnLst/>
                <a:rect l="l" t="t" r="r" b="b"/>
                <a:pathLst>
                  <a:path w="7627" h="8181" extrusionOk="0">
                    <a:moveTo>
                      <a:pt x="1878" y="1"/>
                    </a:moveTo>
                    <a:cubicBezTo>
                      <a:pt x="840" y="1"/>
                      <a:pt x="0" y="671"/>
                      <a:pt x="0" y="1740"/>
                    </a:cubicBezTo>
                    <a:lnTo>
                      <a:pt x="0" y="8180"/>
                    </a:lnTo>
                    <a:lnTo>
                      <a:pt x="7626" y="8180"/>
                    </a:lnTo>
                    <a:lnTo>
                      <a:pt x="7626" y="1740"/>
                    </a:lnTo>
                    <a:cubicBezTo>
                      <a:pt x="7626" y="671"/>
                      <a:pt x="6787" y="1"/>
                      <a:pt x="5753" y="1"/>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306525" y="2037675"/>
                <a:ext cx="277650" cy="191550"/>
              </a:xfrm>
              <a:custGeom>
                <a:avLst/>
                <a:gdLst/>
                <a:ahLst/>
                <a:cxnLst/>
                <a:rect l="l" t="t" r="r" b="b"/>
                <a:pathLst>
                  <a:path w="11106" h="7662" extrusionOk="0">
                    <a:moveTo>
                      <a:pt x="383" y="0"/>
                    </a:moveTo>
                    <a:cubicBezTo>
                      <a:pt x="170" y="0"/>
                      <a:pt x="1" y="168"/>
                      <a:pt x="1" y="377"/>
                    </a:cubicBezTo>
                    <a:lnTo>
                      <a:pt x="1" y="7279"/>
                    </a:lnTo>
                    <a:cubicBezTo>
                      <a:pt x="1" y="7487"/>
                      <a:pt x="170" y="7661"/>
                      <a:pt x="383" y="7661"/>
                    </a:cubicBezTo>
                    <a:lnTo>
                      <a:pt x="10729" y="7661"/>
                    </a:lnTo>
                    <a:cubicBezTo>
                      <a:pt x="10937" y="7661"/>
                      <a:pt x="11106" y="7487"/>
                      <a:pt x="11106" y="7279"/>
                    </a:cubicBezTo>
                    <a:lnTo>
                      <a:pt x="11106" y="377"/>
                    </a:lnTo>
                    <a:cubicBezTo>
                      <a:pt x="11106" y="168"/>
                      <a:pt x="10937" y="0"/>
                      <a:pt x="10729"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5436350" y="2167825"/>
                <a:ext cx="19025" cy="81925"/>
              </a:xfrm>
              <a:custGeom>
                <a:avLst/>
                <a:gdLst/>
                <a:ahLst/>
                <a:cxnLst/>
                <a:rect l="l" t="t" r="r" b="b"/>
                <a:pathLst>
                  <a:path w="761" h="3277" extrusionOk="0">
                    <a:moveTo>
                      <a:pt x="1" y="1"/>
                    </a:moveTo>
                    <a:lnTo>
                      <a:pt x="1" y="3276"/>
                    </a:lnTo>
                    <a:lnTo>
                      <a:pt x="760" y="3276"/>
                    </a:lnTo>
                    <a:lnTo>
                      <a:pt x="760" y="1"/>
                    </a:ln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5307450" y="1647750"/>
                <a:ext cx="276725" cy="184125"/>
              </a:xfrm>
              <a:custGeom>
                <a:avLst/>
                <a:gdLst/>
                <a:ahLst/>
                <a:cxnLst/>
                <a:rect l="l" t="t" r="r" b="b"/>
                <a:pathLst>
                  <a:path w="11069" h="7365" extrusionOk="0">
                    <a:moveTo>
                      <a:pt x="1899" y="0"/>
                    </a:moveTo>
                    <a:cubicBezTo>
                      <a:pt x="852" y="0"/>
                      <a:pt x="0" y="853"/>
                      <a:pt x="0" y="1901"/>
                    </a:cubicBezTo>
                    <a:lnTo>
                      <a:pt x="0" y="7364"/>
                    </a:lnTo>
                    <a:lnTo>
                      <a:pt x="11069" y="7364"/>
                    </a:lnTo>
                    <a:lnTo>
                      <a:pt x="11069" y="1901"/>
                    </a:lnTo>
                    <a:cubicBezTo>
                      <a:pt x="11069" y="853"/>
                      <a:pt x="10221" y="0"/>
                      <a:pt x="9169"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5289575" y="1628900"/>
                <a:ext cx="86325" cy="163800"/>
              </a:xfrm>
              <a:custGeom>
                <a:avLst/>
                <a:gdLst/>
                <a:ahLst/>
                <a:cxnLst/>
                <a:rect l="l" t="t" r="r" b="b"/>
                <a:pathLst>
                  <a:path w="3453" h="6552" extrusionOk="0">
                    <a:moveTo>
                      <a:pt x="641" y="0"/>
                    </a:moveTo>
                    <a:cubicBezTo>
                      <a:pt x="571" y="0"/>
                      <a:pt x="500" y="13"/>
                      <a:pt x="431" y="41"/>
                    </a:cubicBezTo>
                    <a:cubicBezTo>
                      <a:pt x="142" y="156"/>
                      <a:pt x="0" y="488"/>
                      <a:pt x="115" y="781"/>
                    </a:cubicBezTo>
                    <a:lnTo>
                      <a:pt x="2277" y="6196"/>
                    </a:lnTo>
                    <a:cubicBezTo>
                      <a:pt x="2366" y="6418"/>
                      <a:pt x="2583" y="6551"/>
                      <a:pt x="2809" y="6551"/>
                    </a:cubicBezTo>
                    <a:cubicBezTo>
                      <a:pt x="2876" y="6551"/>
                      <a:pt x="2952" y="6538"/>
                      <a:pt x="3018" y="6512"/>
                    </a:cubicBezTo>
                    <a:cubicBezTo>
                      <a:pt x="3311" y="6396"/>
                      <a:pt x="3453" y="6063"/>
                      <a:pt x="3338" y="5770"/>
                    </a:cubicBezTo>
                    <a:lnTo>
                      <a:pt x="1172" y="360"/>
                    </a:lnTo>
                    <a:cubicBezTo>
                      <a:pt x="1083" y="136"/>
                      <a:pt x="868" y="0"/>
                      <a:pt x="641"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a:off x="5280250" y="1783250"/>
                <a:ext cx="89000" cy="18975"/>
              </a:xfrm>
              <a:custGeom>
                <a:avLst/>
                <a:gdLst/>
                <a:ahLst/>
                <a:cxnLst/>
                <a:rect l="l" t="t" r="r" b="b"/>
                <a:pathLst>
                  <a:path w="3560" h="759" extrusionOk="0">
                    <a:moveTo>
                      <a:pt x="378" y="0"/>
                    </a:moveTo>
                    <a:cubicBezTo>
                      <a:pt x="169" y="0"/>
                      <a:pt x="0" y="168"/>
                      <a:pt x="0" y="377"/>
                    </a:cubicBezTo>
                    <a:cubicBezTo>
                      <a:pt x="0" y="590"/>
                      <a:pt x="169" y="759"/>
                      <a:pt x="378" y="759"/>
                    </a:cubicBezTo>
                    <a:lnTo>
                      <a:pt x="3182" y="759"/>
                    </a:lnTo>
                    <a:cubicBezTo>
                      <a:pt x="3391" y="759"/>
                      <a:pt x="3559" y="590"/>
                      <a:pt x="3559" y="377"/>
                    </a:cubicBezTo>
                    <a:cubicBezTo>
                      <a:pt x="3559" y="168"/>
                      <a:pt x="3391" y="0"/>
                      <a:pt x="3182"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515675" y="1628900"/>
                <a:ext cx="86475" cy="163800"/>
              </a:xfrm>
              <a:custGeom>
                <a:avLst/>
                <a:gdLst/>
                <a:ahLst/>
                <a:cxnLst/>
                <a:rect l="l" t="t" r="r" b="b"/>
                <a:pathLst>
                  <a:path w="3459" h="6552" extrusionOk="0">
                    <a:moveTo>
                      <a:pt x="2814" y="0"/>
                    </a:moveTo>
                    <a:cubicBezTo>
                      <a:pt x="2588" y="0"/>
                      <a:pt x="2375" y="136"/>
                      <a:pt x="2283" y="360"/>
                    </a:cubicBezTo>
                    <a:lnTo>
                      <a:pt x="121" y="5770"/>
                    </a:lnTo>
                    <a:cubicBezTo>
                      <a:pt x="1" y="6063"/>
                      <a:pt x="144" y="6396"/>
                      <a:pt x="437" y="6512"/>
                    </a:cubicBezTo>
                    <a:cubicBezTo>
                      <a:pt x="507" y="6538"/>
                      <a:pt x="578" y="6551"/>
                      <a:pt x="650" y="6551"/>
                    </a:cubicBezTo>
                    <a:cubicBezTo>
                      <a:pt x="875" y="6551"/>
                      <a:pt x="1089" y="6418"/>
                      <a:pt x="1178" y="6196"/>
                    </a:cubicBezTo>
                    <a:lnTo>
                      <a:pt x="3344" y="781"/>
                    </a:lnTo>
                    <a:cubicBezTo>
                      <a:pt x="3459" y="488"/>
                      <a:pt x="3317" y="156"/>
                      <a:pt x="3024" y="41"/>
                    </a:cubicBezTo>
                    <a:cubicBezTo>
                      <a:pt x="2955" y="13"/>
                      <a:pt x="2884" y="0"/>
                      <a:pt x="2814"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22350" y="1783250"/>
                <a:ext cx="89125" cy="18975"/>
              </a:xfrm>
              <a:custGeom>
                <a:avLst/>
                <a:gdLst/>
                <a:ahLst/>
                <a:cxnLst/>
                <a:rect l="l" t="t" r="r" b="b"/>
                <a:pathLst>
                  <a:path w="3565" h="759" extrusionOk="0">
                    <a:moveTo>
                      <a:pt x="383" y="0"/>
                    </a:moveTo>
                    <a:cubicBezTo>
                      <a:pt x="174" y="0"/>
                      <a:pt x="0" y="168"/>
                      <a:pt x="0" y="377"/>
                    </a:cubicBezTo>
                    <a:cubicBezTo>
                      <a:pt x="0" y="590"/>
                      <a:pt x="174" y="759"/>
                      <a:pt x="383" y="759"/>
                    </a:cubicBezTo>
                    <a:lnTo>
                      <a:pt x="3183" y="759"/>
                    </a:lnTo>
                    <a:cubicBezTo>
                      <a:pt x="3392" y="759"/>
                      <a:pt x="3564" y="590"/>
                      <a:pt x="3564" y="377"/>
                    </a:cubicBezTo>
                    <a:cubicBezTo>
                      <a:pt x="3564" y="168"/>
                      <a:pt x="3392" y="0"/>
                      <a:pt x="3183"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336600" y="1721100"/>
                <a:ext cx="218525" cy="110775"/>
              </a:xfrm>
              <a:custGeom>
                <a:avLst/>
                <a:gdLst/>
                <a:ahLst/>
                <a:cxnLst/>
                <a:rect l="l" t="t" r="r" b="b"/>
                <a:pathLst>
                  <a:path w="8741" h="4431" extrusionOk="0">
                    <a:moveTo>
                      <a:pt x="0" y="1"/>
                    </a:moveTo>
                    <a:lnTo>
                      <a:pt x="0" y="4430"/>
                    </a:lnTo>
                    <a:lnTo>
                      <a:pt x="8740" y="4430"/>
                    </a:lnTo>
                    <a:lnTo>
                      <a:pt x="8740" y="1"/>
                    </a:ln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358450" y="1745400"/>
                <a:ext cx="174800" cy="81800"/>
              </a:xfrm>
              <a:custGeom>
                <a:avLst/>
                <a:gdLst/>
                <a:ahLst/>
                <a:cxnLst/>
                <a:rect l="l" t="t" r="r" b="b"/>
                <a:pathLst>
                  <a:path w="6992" h="3272" extrusionOk="0">
                    <a:moveTo>
                      <a:pt x="1" y="0"/>
                    </a:moveTo>
                    <a:lnTo>
                      <a:pt x="1" y="3272"/>
                    </a:lnTo>
                    <a:lnTo>
                      <a:pt x="6992" y="3272"/>
                    </a:lnTo>
                    <a:lnTo>
                      <a:pt x="6992" y="0"/>
                    </a:lnTo>
                    <a:close/>
                  </a:path>
                </a:pathLst>
              </a:custGeom>
              <a:solidFill>
                <a:srgbClr val="728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347700" y="1656625"/>
                <a:ext cx="76025" cy="19350"/>
              </a:xfrm>
              <a:custGeom>
                <a:avLst/>
                <a:gdLst/>
                <a:ahLst/>
                <a:cxnLst/>
                <a:rect l="l" t="t" r="r" b="b"/>
                <a:pathLst>
                  <a:path w="3041" h="774" extrusionOk="0">
                    <a:moveTo>
                      <a:pt x="1478" y="1"/>
                    </a:moveTo>
                    <a:cubicBezTo>
                      <a:pt x="1467" y="1"/>
                      <a:pt x="1457" y="1"/>
                      <a:pt x="1447" y="1"/>
                    </a:cubicBezTo>
                    <a:cubicBezTo>
                      <a:pt x="1341" y="1"/>
                      <a:pt x="1239" y="5"/>
                      <a:pt x="1133" y="18"/>
                    </a:cubicBezTo>
                    <a:cubicBezTo>
                      <a:pt x="1031" y="32"/>
                      <a:pt x="928" y="45"/>
                      <a:pt x="826" y="77"/>
                    </a:cubicBezTo>
                    <a:cubicBezTo>
                      <a:pt x="728" y="98"/>
                      <a:pt x="635" y="134"/>
                      <a:pt x="547" y="169"/>
                    </a:cubicBezTo>
                    <a:cubicBezTo>
                      <a:pt x="458" y="210"/>
                      <a:pt x="378" y="263"/>
                      <a:pt x="307" y="307"/>
                    </a:cubicBezTo>
                    <a:cubicBezTo>
                      <a:pt x="236" y="364"/>
                      <a:pt x="178" y="413"/>
                      <a:pt x="134" y="471"/>
                    </a:cubicBezTo>
                    <a:cubicBezTo>
                      <a:pt x="94" y="534"/>
                      <a:pt x="58" y="577"/>
                      <a:pt x="41" y="626"/>
                    </a:cubicBezTo>
                    <a:cubicBezTo>
                      <a:pt x="5" y="724"/>
                      <a:pt x="1" y="773"/>
                      <a:pt x="1" y="773"/>
                    </a:cubicBezTo>
                    <a:cubicBezTo>
                      <a:pt x="1" y="773"/>
                      <a:pt x="54" y="747"/>
                      <a:pt x="125" y="702"/>
                    </a:cubicBezTo>
                    <a:cubicBezTo>
                      <a:pt x="160" y="680"/>
                      <a:pt x="218" y="671"/>
                      <a:pt x="263" y="649"/>
                    </a:cubicBezTo>
                    <a:cubicBezTo>
                      <a:pt x="316" y="626"/>
                      <a:pt x="382" y="626"/>
                      <a:pt x="445" y="609"/>
                    </a:cubicBezTo>
                    <a:cubicBezTo>
                      <a:pt x="511" y="600"/>
                      <a:pt x="582" y="587"/>
                      <a:pt x="658" y="587"/>
                    </a:cubicBezTo>
                    <a:cubicBezTo>
                      <a:pt x="738" y="583"/>
                      <a:pt x="818" y="573"/>
                      <a:pt x="902" y="573"/>
                    </a:cubicBezTo>
                    <a:cubicBezTo>
                      <a:pt x="944" y="571"/>
                      <a:pt x="988" y="571"/>
                      <a:pt x="1033" y="571"/>
                    </a:cubicBezTo>
                    <a:cubicBezTo>
                      <a:pt x="1078" y="571"/>
                      <a:pt x="1124" y="571"/>
                      <a:pt x="1168" y="569"/>
                    </a:cubicBezTo>
                    <a:lnTo>
                      <a:pt x="1452" y="569"/>
                    </a:lnTo>
                    <a:cubicBezTo>
                      <a:pt x="1830" y="569"/>
                      <a:pt x="2225" y="551"/>
                      <a:pt x="2530" y="503"/>
                    </a:cubicBezTo>
                    <a:cubicBezTo>
                      <a:pt x="2682" y="476"/>
                      <a:pt x="2815" y="444"/>
                      <a:pt x="2899" y="413"/>
                    </a:cubicBezTo>
                    <a:cubicBezTo>
                      <a:pt x="2987" y="387"/>
                      <a:pt x="3041" y="364"/>
                      <a:pt x="3041" y="364"/>
                    </a:cubicBezTo>
                    <a:cubicBezTo>
                      <a:pt x="3041" y="364"/>
                      <a:pt x="2987" y="338"/>
                      <a:pt x="2903" y="303"/>
                    </a:cubicBezTo>
                    <a:cubicBezTo>
                      <a:pt x="2819" y="267"/>
                      <a:pt x="2699" y="223"/>
                      <a:pt x="2553" y="174"/>
                    </a:cubicBezTo>
                    <a:cubicBezTo>
                      <a:pt x="2271" y="83"/>
                      <a:pt x="1884" y="1"/>
                      <a:pt x="1478"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253375" y="1711900"/>
                <a:ext cx="44625" cy="44625"/>
              </a:xfrm>
              <a:custGeom>
                <a:avLst/>
                <a:gdLst/>
                <a:ahLst/>
                <a:cxnLst/>
                <a:rect l="l" t="t" r="r" b="b"/>
                <a:pathLst>
                  <a:path w="1785" h="1785" extrusionOk="0">
                    <a:moveTo>
                      <a:pt x="1785" y="0"/>
                    </a:moveTo>
                    <a:lnTo>
                      <a:pt x="1" y="1301"/>
                    </a:lnTo>
                    <a:lnTo>
                      <a:pt x="1" y="1785"/>
                    </a:lnTo>
                    <a:lnTo>
                      <a:pt x="1785" y="1633"/>
                    </a:lnTo>
                    <a:lnTo>
                      <a:pt x="1785" y="0"/>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593575" y="1711900"/>
                <a:ext cx="44775" cy="44625"/>
              </a:xfrm>
              <a:custGeom>
                <a:avLst/>
                <a:gdLst/>
                <a:ahLst/>
                <a:cxnLst/>
                <a:rect l="l" t="t" r="r" b="b"/>
                <a:pathLst>
                  <a:path w="1791" h="1785" extrusionOk="0">
                    <a:moveTo>
                      <a:pt x="1" y="0"/>
                    </a:moveTo>
                    <a:lnTo>
                      <a:pt x="1" y="1633"/>
                    </a:lnTo>
                    <a:lnTo>
                      <a:pt x="1790" y="1785"/>
                    </a:lnTo>
                    <a:lnTo>
                      <a:pt x="1790" y="1301"/>
                    </a:lnTo>
                    <a:lnTo>
                      <a:pt x="1" y="0"/>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5276350" y="1601600"/>
                <a:ext cx="11250" cy="109200"/>
              </a:xfrm>
              <a:custGeom>
                <a:avLst/>
                <a:gdLst/>
                <a:ahLst/>
                <a:cxnLst/>
                <a:rect l="l" t="t" r="r" b="b"/>
                <a:pathLst>
                  <a:path w="450" h="4368" extrusionOk="0">
                    <a:moveTo>
                      <a:pt x="227" y="0"/>
                    </a:moveTo>
                    <a:cubicBezTo>
                      <a:pt x="103" y="0"/>
                      <a:pt x="1" y="98"/>
                      <a:pt x="1" y="222"/>
                    </a:cubicBezTo>
                    <a:lnTo>
                      <a:pt x="1" y="4146"/>
                    </a:lnTo>
                    <a:cubicBezTo>
                      <a:pt x="1" y="4265"/>
                      <a:pt x="103" y="4368"/>
                      <a:pt x="227" y="4368"/>
                    </a:cubicBezTo>
                    <a:cubicBezTo>
                      <a:pt x="351" y="4368"/>
                      <a:pt x="449" y="4265"/>
                      <a:pt x="449" y="4146"/>
                    </a:cubicBezTo>
                    <a:lnTo>
                      <a:pt x="449" y="222"/>
                    </a:lnTo>
                    <a:cubicBezTo>
                      <a:pt x="449" y="98"/>
                      <a:pt x="351" y="0"/>
                      <a:pt x="227" y="0"/>
                    </a:cubicBezTo>
                    <a:close/>
                  </a:path>
                </a:pathLst>
              </a:custGeom>
              <a:solidFill>
                <a:srgbClr val="4C6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604025" y="1601600"/>
                <a:ext cx="11225" cy="109200"/>
              </a:xfrm>
              <a:custGeom>
                <a:avLst/>
                <a:gdLst/>
                <a:ahLst/>
                <a:cxnLst/>
                <a:rect l="l" t="t" r="r" b="b"/>
                <a:pathLst>
                  <a:path w="449" h="4368" extrusionOk="0">
                    <a:moveTo>
                      <a:pt x="227" y="0"/>
                    </a:moveTo>
                    <a:cubicBezTo>
                      <a:pt x="102" y="0"/>
                      <a:pt x="0" y="98"/>
                      <a:pt x="0" y="222"/>
                    </a:cubicBezTo>
                    <a:lnTo>
                      <a:pt x="0" y="4146"/>
                    </a:lnTo>
                    <a:cubicBezTo>
                      <a:pt x="0" y="4265"/>
                      <a:pt x="102" y="4368"/>
                      <a:pt x="227" y="4368"/>
                    </a:cubicBezTo>
                    <a:cubicBezTo>
                      <a:pt x="346" y="4368"/>
                      <a:pt x="449" y="4265"/>
                      <a:pt x="449" y="4146"/>
                    </a:cubicBezTo>
                    <a:lnTo>
                      <a:pt x="449" y="222"/>
                    </a:lnTo>
                    <a:cubicBezTo>
                      <a:pt x="449" y="98"/>
                      <a:pt x="346" y="0"/>
                      <a:pt x="227" y="0"/>
                    </a:cubicBezTo>
                    <a:close/>
                  </a:path>
                </a:pathLst>
              </a:custGeom>
              <a:solidFill>
                <a:srgbClr val="4C6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274150" y="1534475"/>
                <a:ext cx="65700" cy="44375"/>
              </a:xfrm>
              <a:custGeom>
                <a:avLst/>
                <a:gdLst/>
                <a:ahLst/>
                <a:cxnLst/>
                <a:rect l="l" t="t" r="r" b="b"/>
                <a:pathLst>
                  <a:path w="2628" h="1775" extrusionOk="0">
                    <a:moveTo>
                      <a:pt x="2045" y="1"/>
                    </a:moveTo>
                    <a:cubicBezTo>
                      <a:pt x="1738" y="1"/>
                      <a:pt x="1332" y="204"/>
                      <a:pt x="1070" y="311"/>
                    </a:cubicBezTo>
                    <a:cubicBezTo>
                      <a:pt x="524" y="528"/>
                      <a:pt x="1" y="888"/>
                      <a:pt x="324" y="1465"/>
                    </a:cubicBezTo>
                    <a:cubicBezTo>
                      <a:pt x="452" y="1689"/>
                      <a:pt x="624" y="1775"/>
                      <a:pt x="813" y="1775"/>
                    </a:cubicBezTo>
                    <a:cubicBezTo>
                      <a:pt x="1212" y="1775"/>
                      <a:pt x="1688" y="1395"/>
                      <a:pt x="1988" y="1128"/>
                    </a:cubicBezTo>
                    <a:cubicBezTo>
                      <a:pt x="2308" y="848"/>
                      <a:pt x="2627" y="586"/>
                      <a:pt x="2397" y="182"/>
                    </a:cubicBezTo>
                    <a:cubicBezTo>
                      <a:pt x="2323" y="49"/>
                      <a:pt x="2196" y="1"/>
                      <a:pt x="2045"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284800" y="1544500"/>
                <a:ext cx="36200" cy="24400"/>
              </a:xfrm>
              <a:custGeom>
                <a:avLst/>
                <a:gdLst/>
                <a:ahLst/>
                <a:cxnLst/>
                <a:rect l="l" t="t" r="r" b="b"/>
                <a:pathLst>
                  <a:path w="1448" h="976" extrusionOk="0">
                    <a:moveTo>
                      <a:pt x="1124" y="1"/>
                    </a:moveTo>
                    <a:cubicBezTo>
                      <a:pt x="955" y="1"/>
                      <a:pt x="733" y="111"/>
                      <a:pt x="591" y="168"/>
                    </a:cubicBezTo>
                    <a:cubicBezTo>
                      <a:pt x="288" y="291"/>
                      <a:pt x="1" y="487"/>
                      <a:pt x="177" y="807"/>
                    </a:cubicBezTo>
                    <a:cubicBezTo>
                      <a:pt x="247" y="929"/>
                      <a:pt x="341" y="976"/>
                      <a:pt x="444" y="976"/>
                    </a:cubicBezTo>
                    <a:cubicBezTo>
                      <a:pt x="664" y="976"/>
                      <a:pt x="927" y="765"/>
                      <a:pt x="1097" y="620"/>
                    </a:cubicBezTo>
                    <a:cubicBezTo>
                      <a:pt x="1269" y="465"/>
                      <a:pt x="1447" y="322"/>
                      <a:pt x="1318" y="101"/>
                    </a:cubicBezTo>
                    <a:cubicBezTo>
                      <a:pt x="1277" y="27"/>
                      <a:pt x="1207" y="1"/>
                      <a:pt x="112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551875" y="1534475"/>
                <a:ext cx="65700" cy="44375"/>
              </a:xfrm>
              <a:custGeom>
                <a:avLst/>
                <a:gdLst/>
                <a:ahLst/>
                <a:cxnLst/>
                <a:rect l="l" t="t" r="r" b="b"/>
                <a:pathLst>
                  <a:path w="2628" h="1775" extrusionOk="0">
                    <a:moveTo>
                      <a:pt x="581" y="1"/>
                    </a:moveTo>
                    <a:cubicBezTo>
                      <a:pt x="430" y="1"/>
                      <a:pt x="302" y="49"/>
                      <a:pt x="226" y="182"/>
                    </a:cubicBezTo>
                    <a:cubicBezTo>
                      <a:pt x="1" y="586"/>
                      <a:pt x="316" y="848"/>
                      <a:pt x="635" y="1128"/>
                    </a:cubicBezTo>
                    <a:cubicBezTo>
                      <a:pt x="939" y="1395"/>
                      <a:pt x="1416" y="1775"/>
                      <a:pt x="1815" y="1775"/>
                    </a:cubicBezTo>
                    <a:cubicBezTo>
                      <a:pt x="2004" y="1775"/>
                      <a:pt x="2176" y="1689"/>
                      <a:pt x="2304" y="1465"/>
                    </a:cubicBezTo>
                    <a:cubicBezTo>
                      <a:pt x="2627" y="888"/>
                      <a:pt x="2100" y="528"/>
                      <a:pt x="1554" y="311"/>
                    </a:cubicBezTo>
                    <a:cubicBezTo>
                      <a:pt x="1295" y="204"/>
                      <a:pt x="890" y="1"/>
                      <a:pt x="581"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3"/>
              <p:cNvSpPr/>
              <p:nvPr/>
            </p:nvSpPr>
            <p:spPr>
              <a:xfrm>
                <a:off x="5570725" y="1544500"/>
                <a:ext cx="36200" cy="24400"/>
              </a:xfrm>
              <a:custGeom>
                <a:avLst/>
                <a:gdLst/>
                <a:ahLst/>
                <a:cxnLst/>
                <a:rect l="l" t="t" r="r" b="b"/>
                <a:pathLst>
                  <a:path w="1448" h="976" extrusionOk="0">
                    <a:moveTo>
                      <a:pt x="320" y="1"/>
                    </a:moveTo>
                    <a:cubicBezTo>
                      <a:pt x="236" y="1"/>
                      <a:pt x="166" y="27"/>
                      <a:pt x="125" y="101"/>
                    </a:cubicBezTo>
                    <a:cubicBezTo>
                      <a:pt x="1" y="322"/>
                      <a:pt x="174" y="465"/>
                      <a:pt x="351" y="620"/>
                    </a:cubicBezTo>
                    <a:cubicBezTo>
                      <a:pt x="517" y="765"/>
                      <a:pt x="779" y="976"/>
                      <a:pt x="999" y="976"/>
                    </a:cubicBezTo>
                    <a:cubicBezTo>
                      <a:pt x="1102" y="976"/>
                      <a:pt x="1196" y="929"/>
                      <a:pt x="1266" y="807"/>
                    </a:cubicBezTo>
                    <a:cubicBezTo>
                      <a:pt x="1447" y="487"/>
                      <a:pt x="1154" y="291"/>
                      <a:pt x="857" y="168"/>
                    </a:cubicBezTo>
                    <a:cubicBezTo>
                      <a:pt x="712" y="111"/>
                      <a:pt x="488" y="1"/>
                      <a:pt x="320"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5271700" y="1827175"/>
                <a:ext cx="348225" cy="359325"/>
              </a:xfrm>
              <a:custGeom>
                <a:avLst/>
                <a:gdLst/>
                <a:ahLst/>
                <a:cxnLst/>
                <a:rect l="l" t="t" r="r" b="b"/>
                <a:pathLst>
                  <a:path w="13929" h="14373" extrusionOk="0">
                    <a:moveTo>
                      <a:pt x="1" y="1"/>
                    </a:moveTo>
                    <a:lnTo>
                      <a:pt x="1" y="14373"/>
                    </a:lnTo>
                    <a:lnTo>
                      <a:pt x="13928" y="14373"/>
                    </a:lnTo>
                    <a:lnTo>
                      <a:pt x="13928" y="1"/>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5306525" y="1863025"/>
                <a:ext cx="278675" cy="287525"/>
              </a:xfrm>
              <a:custGeom>
                <a:avLst/>
                <a:gdLst/>
                <a:ahLst/>
                <a:cxnLst/>
                <a:rect l="l" t="t" r="r" b="b"/>
                <a:pathLst>
                  <a:path w="11147" h="11501" extrusionOk="0">
                    <a:moveTo>
                      <a:pt x="1" y="0"/>
                    </a:moveTo>
                    <a:lnTo>
                      <a:pt x="1" y="11500"/>
                    </a:lnTo>
                    <a:lnTo>
                      <a:pt x="11146" y="11500"/>
                    </a:lnTo>
                    <a:lnTo>
                      <a:pt x="11146" y="0"/>
                    </a:lnTo>
                    <a:close/>
                  </a:path>
                </a:pathLst>
              </a:custGeom>
              <a:solidFill>
                <a:srgbClr val="627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3"/>
            <p:cNvGrpSpPr/>
            <p:nvPr/>
          </p:nvGrpSpPr>
          <p:grpSpPr>
            <a:xfrm rot="-1799968">
              <a:off x="4850261" y="756299"/>
              <a:ext cx="1854398" cy="83318"/>
              <a:chOff x="5641750" y="2340275"/>
              <a:chExt cx="845200" cy="37975"/>
            </a:xfrm>
          </p:grpSpPr>
          <p:sp>
            <p:nvSpPr>
              <p:cNvPr id="990" name="Google Shape;990;p33"/>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2" name="Google Shape;992;p33"/>
          <p:cNvSpPr txBox="1">
            <a:spLocks noGrp="1"/>
          </p:cNvSpPr>
          <p:nvPr>
            <p:ph type="subTitle" idx="1"/>
          </p:nvPr>
        </p:nvSpPr>
        <p:spPr>
          <a:xfrm>
            <a:off x="528875" y="1324400"/>
            <a:ext cx="3711900" cy="3423900"/>
          </a:xfrm>
          <a:prstGeom prst="rect">
            <a:avLst/>
          </a:prstGeom>
          <a:solidFill>
            <a:schemeClr val="accent3"/>
          </a:solidFill>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We used the AWS marketplace to extract 44365 rows and 13 columns from Carvana Car Sales in the United States </a:t>
            </a:r>
            <a:endParaRPr/>
          </a:p>
          <a:p>
            <a:pPr marL="457200" lvl="0" indent="-317500" algn="l" rtl="0">
              <a:lnSpc>
                <a:spcPct val="100000"/>
              </a:lnSpc>
              <a:spcBef>
                <a:spcPts val="0"/>
              </a:spcBef>
              <a:spcAft>
                <a:spcPts val="0"/>
              </a:spcAft>
              <a:buSzPts val="1400"/>
              <a:buChar char="●"/>
            </a:pPr>
            <a:r>
              <a:rPr lang="en"/>
              <a:t>Loaded the data into PostgreSQL</a:t>
            </a:r>
            <a:endParaRPr/>
          </a:p>
          <a:p>
            <a:pPr marL="457200" lvl="0" indent="-317500" algn="l" rtl="0">
              <a:lnSpc>
                <a:spcPct val="100000"/>
              </a:lnSpc>
              <a:spcBef>
                <a:spcPts val="0"/>
              </a:spcBef>
              <a:spcAft>
                <a:spcPts val="0"/>
              </a:spcAft>
              <a:buSzPts val="1400"/>
              <a:buChar char="●"/>
            </a:pPr>
            <a:r>
              <a:rPr lang="en"/>
              <a:t>Limitation on a dataset of 30,000 random samples to run our models due to memory limitations as well as google colab.</a:t>
            </a:r>
            <a:endParaRPr/>
          </a:p>
          <a:p>
            <a:pPr marL="0" lvl="0" indent="0" algn="ctr" rtl="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4"/>
          <p:cNvSpPr txBox="1">
            <a:spLocks noGrp="1"/>
          </p:cNvSpPr>
          <p:nvPr>
            <p:ph type="title"/>
          </p:nvPr>
        </p:nvSpPr>
        <p:spPr>
          <a:xfrm>
            <a:off x="4836803" y="330080"/>
            <a:ext cx="38589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Cleaned Data</a:t>
            </a:r>
            <a:endParaRPr sz="2400">
              <a:solidFill>
                <a:srgbClr val="FFFFFF"/>
              </a:solidFill>
            </a:endParaRPr>
          </a:p>
        </p:txBody>
      </p:sp>
      <p:sp>
        <p:nvSpPr>
          <p:cNvPr id="998" name="Google Shape;998;p34"/>
          <p:cNvSpPr txBox="1">
            <a:spLocks noGrp="1"/>
          </p:cNvSpPr>
          <p:nvPr>
            <p:ph type="subTitle" idx="1"/>
          </p:nvPr>
        </p:nvSpPr>
        <p:spPr>
          <a:xfrm>
            <a:off x="4836800" y="1294375"/>
            <a:ext cx="3711900" cy="3423900"/>
          </a:xfrm>
          <a:prstGeom prst="rect">
            <a:avLst/>
          </a:prstGeom>
          <a:solidFill>
            <a:schemeClr val="accent3"/>
          </a:solidFill>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dirty="0"/>
              <a:t>After the data was cleaned, we split the data into x and y values</a:t>
            </a:r>
            <a:endParaRPr dirty="0"/>
          </a:p>
          <a:p>
            <a:pPr marL="457200" lvl="0" indent="-317500" algn="l" rtl="0">
              <a:lnSpc>
                <a:spcPct val="100000"/>
              </a:lnSpc>
              <a:spcBef>
                <a:spcPts val="0"/>
              </a:spcBef>
              <a:spcAft>
                <a:spcPts val="0"/>
              </a:spcAft>
              <a:buSzPts val="1400"/>
              <a:buChar char="●"/>
            </a:pPr>
            <a:r>
              <a:rPr lang="en" dirty="0"/>
              <a:t>We used X Dummies to get data for the following X columns : year, make, model, miles, trim </a:t>
            </a:r>
            <a:endParaRPr dirty="0"/>
          </a:p>
          <a:p>
            <a:pPr marL="457200" lvl="0" indent="-317500" algn="l" rtl="0">
              <a:lnSpc>
                <a:spcPct val="100000"/>
              </a:lnSpc>
              <a:spcBef>
                <a:spcPts val="0"/>
              </a:spcBef>
              <a:spcAft>
                <a:spcPts val="0"/>
              </a:spcAft>
              <a:buSzPts val="1400"/>
              <a:buChar char="●"/>
            </a:pPr>
            <a:r>
              <a:rPr lang="en" dirty="0"/>
              <a:t>Our Y was the sold_price</a:t>
            </a:r>
            <a:endParaRPr dirty="0"/>
          </a:p>
          <a:p>
            <a:pPr marL="457200" lvl="0" indent="-317500" algn="l" rtl="0">
              <a:lnSpc>
                <a:spcPct val="100000"/>
              </a:lnSpc>
              <a:spcBef>
                <a:spcPts val="0"/>
              </a:spcBef>
              <a:spcAft>
                <a:spcPts val="0"/>
              </a:spcAft>
              <a:buSzPts val="1400"/>
              <a:buChar char="●"/>
            </a:pPr>
            <a:r>
              <a:rPr lang="en" dirty="0"/>
              <a:t>We split the data into x_train, x_test, y_train, and y_test and used standard </a:t>
            </a:r>
            <a:r>
              <a:rPr lang="en"/>
              <a:t>scaler to </a:t>
            </a:r>
            <a:r>
              <a:rPr lang="en" dirty="0"/>
              <a:t>standardize the data</a:t>
            </a:r>
            <a:endParaRPr dirty="0"/>
          </a:p>
          <a:p>
            <a:pPr marL="0" lvl="0" indent="0" algn="ctr" rtl="0">
              <a:spcBef>
                <a:spcPts val="0"/>
              </a:spcBef>
              <a:spcAft>
                <a:spcPts val="1600"/>
              </a:spcAft>
              <a:buNone/>
            </a:pPr>
            <a:endParaRPr dirty="0"/>
          </a:p>
        </p:txBody>
      </p:sp>
      <p:pic>
        <p:nvPicPr>
          <p:cNvPr id="999" name="Google Shape;999;p34"/>
          <p:cNvPicPr preferRelativeResize="0"/>
          <p:nvPr/>
        </p:nvPicPr>
        <p:blipFill>
          <a:blip r:embed="rId3">
            <a:alphaModFix/>
          </a:blip>
          <a:stretch>
            <a:fillRect/>
          </a:stretch>
        </p:blipFill>
        <p:spPr>
          <a:xfrm>
            <a:off x="384175" y="906075"/>
            <a:ext cx="4200500" cy="420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35"/>
          <p:cNvSpPr txBox="1">
            <a:spLocks noGrp="1"/>
          </p:cNvSpPr>
          <p:nvPr>
            <p:ph type="title"/>
          </p:nvPr>
        </p:nvSpPr>
        <p:spPr>
          <a:xfrm>
            <a:off x="1234675" y="330075"/>
            <a:ext cx="74610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MACHINE LEARNING MODELS</a:t>
            </a:r>
            <a:endParaRPr sz="2400">
              <a:solidFill>
                <a:srgbClr val="FFFFFF"/>
              </a:solidFill>
            </a:endParaRPr>
          </a:p>
        </p:txBody>
      </p:sp>
      <p:sp>
        <p:nvSpPr>
          <p:cNvPr id="1005" name="Google Shape;1005;p35"/>
          <p:cNvSpPr txBox="1">
            <a:spLocks noGrp="1"/>
          </p:cNvSpPr>
          <p:nvPr>
            <p:ph type="subTitle" idx="1"/>
          </p:nvPr>
        </p:nvSpPr>
        <p:spPr>
          <a:xfrm>
            <a:off x="427850" y="1025450"/>
            <a:ext cx="8267700" cy="3423900"/>
          </a:xfrm>
          <a:prstGeom prst="rect">
            <a:avLst/>
          </a:prstGeom>
          <a:solidFill>
            <a:schemeClr val="accent3"/>
          </a:solidFill>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RandomForestTreesRegressor  (with parameters)</a:t>
            </a:r>
            <a:endParaRPr/>
          </a:p>
          <a:p>
            <a:pPr marL="457200" lvl="0" indent="-317500" algn="l" rtl="0">
              <a:spcBef>
                <a:spcPts val="0"/>
              </a:spcBef>
              <a:spcAft>
                <a:spcPts val="0"/>
              </a:spcAft>
              <a:buSzPts val="1400"/>
              <a:buChar char="●"/>
            </a:pPr>
            <a:r>
              <a:rPr lang="en"/>
              <a:t>RandomForestTreesRegressor (without parameters)</a:t>
            </a:r>
            <a:endParaRPr/>
          </a:p>
          <a:p>
            <a:pPr marL="457200" lvl="0" indent="-317500" algn="l" rtl="0">
              <a:spcBef>
                <a:spcPts val="0"/>
              </a:spcBef>
              <a:spcAft>
                <a:spcPts val="0"/>
              </a:spcAft>
              <a:buSzPts val="1400"/>
              <a:buChar char="●"/>
            </a:pPr>
            <a:r>
              <a:rPr lang="en"/>
              <a:t>DecisionTressRegressor</a:t>
            </a:r>
            <a:endParaRPr/>
          </a:p>
          <a:p>
            <a:pPr marL="457200" lvl="0" indent="-317500" algn="l" rtl="0">
              <a:spcBef>
                <a:spcPts val="0"/>
              </a:spcBef>
              <a:spcAft>
                <a:spcPts val="0"/>
              </a:spcAft>
              <a:buSzPts val="1400"/>
              <a:buChar char="●"/>
            </a:pPr>
            <a:r>
              <a:rPr lang="en"/>
              <a:t>Linear Regression</a:t>
            </a:r>
            <a:endParaRPr/>
          </a:p>
          <a:p>
            <a:pPr marL="457200" lvl="0" indent="-317500" algn="l" rtl="0">
              <a:spcBef>
                <a:spcPts val="0"/>
              </a:spcBef>
              <a:spcAft>
                <a:spcPts val="0"/>
              </a:spcAft>
              <a:buSzPts val="1400"/>
              <a:buChar char="●"/>
            </a:pPr>
            <a:r>
              <a:rPr lang="en"/>
              <a:t>KNeighborsRegressor</a:t>
            </a:r>
            <a:endParaRPr/>
          </a:p>
          <a:p>
            <a:pPr marL="457200" lvl="0" indent="-317500" algn="l" rtl="0">
              <a:spcBef>
                <a:spcPts val="0"/>
              </a:spcBef>
              <a:spcAft>
                <a:spcPts val="0"/>
              </a:spcAft>
              <a:buSzPts val="1400"/>
              <a:buChar char="●"/>
            </a:pPr>
            <a:r>
              <a:rPr lang="en"/>
              <a:t>GradientBoostingRegressor</a:t>
            </a:r>
            <a:endParaRPr/>
          </a:p>
          <a:p>
            <a:pPr marL="457200" lvl="0" indent="-317500" algn="l" rtl="0">
              <a:spcBef>
                <a:spcPts val="0"/>
              </a:spcBef>
              <a:spcAft>
                <a:spcPts val="0"/>
              </a:spcAft>
              <a:buSzPts val="1400"/>
              <a:buChar char="●"/>
            </a:pPr>
            <a:r>
              <a:rPr lang="en"/>
              <a:t>ExtraTreesRegressor</a:t>
            </a:r>
            <a:endParaRPr/>
          </a:p>
          <a:p>
            <a:pPr marL="457200" lvl="0" indent="-317500" algn="l" rtl="0">
              <a:spcBef>
                <a:spcPts val="0"/>
              </a:spcBef>
              <a:spcAft>
                <a:spcPts val="0"/>
              </a:spcAft>
              <a:buSzPts val="1400"/>
              <a:buChar char="●"/>
            </a:pPr>
            <a:r>
              <a:rPr lang="en"/>
              <a:t>AdaBoostRegressor</a:t>
            </a:r>
            <a:endParaRPr/>
          </a:p>
          <a:p>
            <a:pPr marL="457200" lvl="0" indent="-317500" algn="l" rtl="0">
              <a:spcBef>
                <a:spcPts val="0"/>
              </a:spcBef>
              <a:spcAft>
                <a:spcPts val="0"/>
              </a:spcAft>
              <a:buSzPts val="1400"/>
              <a:buChar char="●"/>
            </a:pPr>
            <a:r>
              <a:rPr lang="en"/>
              <a:t>Ridge</a:t>
            </a:r>
            <a:endParaRPr/>
          </a:p>
          <a:p>
            <a:pPr marL="457200" lvl="0" indent="-317500" algn="l" rtl="0">
              <a:spcBef>
                <a:spcPts val="0"/>
              </a:spcBef>
              <a:spcAft>
                <a:spcPts val="0"/>
              </a:spcAft>
              <a:buSzPts val="1400"/>
              <a:buChar char="●"/>
            </a:pPr>
            <a:r>
              <a:rPr lang="en"/>
              <a:t>Lasso</a:t>
            </a:r>
            <a:endParaRPr/>
          </a:p>
          <a:p>
            <a:pPr marL="457200" lvl="0" indent="-317500" algn="l" rtl="0">
              <a:spcBef>
                <a:spcPts val="0"/>
              </a:spcBef>
              <a:spcAft>
                <a:spcPts val="0"/>
              </a:spcAft>
              <a:buSzPts val="1400"/>
              <a:buChar char="●"/>
            </a:pPr>
            <a:r>
              <a:rPr lang="en"/>
              <a:t>SVR</a:t>
            </a:r>
            <a:endParaRPr sz="1200">
              <a:solidFill>
                <a:srgbClr val="C9D1D9"/>
              </a:solidFill>
              <a:highlight>
                <a:srgbClr val="0D1117"/>
              </a:highlight>
              <a:latin typeface="Arial"/>
              <a:ea typeface="Arial"/>
              <a:cs typeface="Arial"/>
              <a:sym typeface="Arial"/>
            </a:endParaRPr>
          </a:p>
          <a:p>
            <a:pPr marL="0" lvl="0" indent="0" algn="l" rtl="0">
              <a:lnSpc>
                <a:spcPct val="100000"/>
              </a:lnSpc>
              <a:spcBef>
                <a:spcPts val="1200"/>
              </a:spcBef>
              <a:spcAft>
                <a:spcPts val="0"/>
              </a:spcAft>
              <a:buNone/>
            </a:pPr>
            <a:endParaRPr/>
          </a:p>
        </p:txBody>
      </p:sp>
      <p:grpSp>
        <p:nvGrpSpPr>
          <p:cNvPr id="1006" name="Google Shape;1006;p35"/>
          <p:cNvGrpSpPr/>
          <p:nvPr/>
        </p:nvGrpSpPr>
        <p:grpSpPr>
          <a:xfrm>
            <a:off x="5758014" y="1685547"/>
            <a:ext cx="1895037" cy="2567211"/>
            <a:chOff x="5717164" y="1323015"/>
            <a:chExt cx="2118543" cy="2869996"/>
          </a:xfrm>
        </p:grpSpPr>
        <p:sp>
          <p:nvSpPr>
            <p:cNvPr id="1007" name="Google Shape;1007;p35"/>
            <p:cNvSpPr/>
            <p:nvPr/>
          </p:nvSpPr>
          <p:spPr>
            <a:xfrm>
              <a:off x="5973495" y="1762903"/>
              <a:ext cx="300514" cy="326504"/>
            </a:xfrm>
            <a:custGeom>
              <a:avLst/>
              <a:gdLst/>
              <a:ahLst/>
              <a:cxnLst/>
              <a:rect l="l" t="t" r="r" b="b"/>
              <a:pathLst>
                <a:path w="925" h="1005" extrusionOk="0">
                  <a:moveTo>
                    <a:pt x="45" y="1"/>
                  </a:moveTo>
                  <a:cubicBezTo>
                    <a:pt x="19" y="1"/>
                    <a:pt x="1" y="19"/>
                    <a:pt x="1" y="45"/>
                  </a:cubicBezTo>
                  <a:lnTo>
                    <a:pt x="1" y="959"/>
                  </a:lnTo>
                  <a:cubicBezTo>
                    <a:pt x="1" y="982"/>
                    <a:pt x="19" y="1004"/>
                    <a:pt x="45" y="1004"/>
                  </a:cubicBezTo>
                  <a:lnTo>
                    <a:pt x="924" y="1004"/>
                  </a:lnTo>
                  <a:lnTo>
                    <a:pt x="924" y="1"/>
                  </a:lnTo>
                  <a:close/>
                </a:path>
              </a:pathLst>
            </a:custGeom>
            <a:solidFill>
              <a:srgbClr val="98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6171022" y="1323015"/>
              <a:ext cx="1579567" cy="2680910"/>
            </a:xfrm>
            <a:custGeom>
              <a:avLst/>
              <a:gdLst/>
              <a:ahLst/>
              <a:cxnLst/>
              <a:rect l="l" t="t" r="r" b="b"/>
              <a:pathLst>
                <a:path w="4862" h="8252" extrusionOk="0">
                  <a:moveTo>
                    <a:pt x="161" y="1"/>
                  </a:moveTo>
                  <a:cubicBezTo>
                    <a:pt x="76" y="1"/>
                    <a:pt x="1" y="72"/>
                    <a:pt x="1" y="161"/>
                  </a:cubicBezTo>
                  <a:lnTo>
                    <a:pt x="1" y="8252"/>
                  </a:lnTo>
                  <a:lnTo>
                    <a:pt x="4861" y="8252"/>
                  </a:lnTo>
                  <a:lnTo>
                    <a:pt x="4861" y="161"/>
                  </a:lnTo>
                  <a:cubicBezTo>
                    <a:pt x="4861" y="72"/>
                    <a:pt x="4790" y="1"/>
                    <a:pt x="4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6085904" y="4003605"/>
              <a:ext cx="1749804" cy="189405"/>
            </a:xfrm>
            <a:custGeom>
              <a:avLst/>
              <a:gdLst/>
              <a:ahLst/>
              <a:cxnLst/>
              <a:rect l="l" t="t" r="r" b="b"/>
              <a:pathLst>
                <a:path w="5386" h="583" extrusionOk="0">
                  <a:moveTo>
                    <a:pt x="54" y="1"/>
                  </a:moveTo>
                  <a:cubicBezTo>
                    <a:pt x="27" y="1"/>
                    <a:pt x="1" y="23"/>
                    <a:pt x="1" y="54"/>
                  </a:cubicBezTo>
                  <a:lnTo>
                    <a:pt x="1" y="529"/>
                  </a:lnTo>
                  <a:cubicBezTo>
                    <a:pt x="1" y="560"/>
                    <a:pt x="27" y="582"/>
                    <a:pt x="54" y="582"/>
                  </a:cubicBezTo>
                  <a:lnTo>
                    <a:pt x="5332" y="582"/>
                  </a:lnTo>
                  <a:cubicBezTo>
                    <a:pt x="5363" y="582"/>
                    <a:pt x="5385" y="560"/>
                    <a:pt x="5385" y="529"/>
                  </a:cubicBezTo>
                  <a:lnTo>
                    <a:pt x="5385" y="54"/>
                  </a:lnTo>
                  <a:cubicBezTo>
                    <a:pt x="5385" y="23"/>
                    <a:pt x="5363" y="1"/>
                    <a:pt x="53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6534564" y="2421761"/>
              <a:ext cx="170562" cy="170562"/>
            </a:xfrm>
            <a:custGeom>
              <a:avLst/>
              <a:gdLst/>
              <a:ahLst/>
              <a:cxnLst/>
              <a:rect l="l" t="t" r="r" b="b"/>
              <a:pathLst>
                <a:path w="525" h="525" extrusionOk="0">
                  <a:moveTo>
                    <a:pt x="262" y="1"/>
                  </a:moveTo>
                  <a:cubicBezTo>
                    <a:pt x="121" y="1"/>
                    <a:pt x="0" y="121"/>
                    <a:pt x="0" y="263"/>
                  </a:cubicBezTo>
                  <a:cubicBezTo>
                    <a:pt x="0" y="410"/>
                    <a:pt x="121" y="525"/>
                    <a:pt x="262" y="525"/>
                  </a:cubicBezTo>
                  <a:cubicBezTo>
                    <a:pt x="409" y="525"/>
                    <a:pt x="524" y="410"/>
                    <a:pt x="524" y="263"/>
                  </a:cubicBezTo>
                  <a:cubicBezTo>
                    <a:pt x="524" y="121"/>
                    <a:pt x="409"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5717164" y="1855494"/>
              <a:ext cx="454182" cy="1727712"/>
            </a:xfrm>
            <a:custGeom>
              <a:avLst/>
              <a:gdLst/>
              <a:ahLst/>
              <a:cxnLst/>
              <a:rect l="l" t="t" r="r" b="b"/>
              <a:pathLst>
                <a:path w="1398" h="5318" extrusionOk="0">
                  <a:moveTo>
                    <a:pt x="648" y="0"/>
                  </a:moveTo>
                  <a:cubicBezTo>
                    <a:pt x="289" y="0"/>
                    <a:pt x="0" y="293"/>
                    <a:pt x="0" y="652"/>
                  </a:cubicBezTo>
                  <a:lnTo>
                    <a:pt x="0" y="4669"/>
                  </a:lnTo>
                  <a:cubicBezTo>
                    <a:pt x="0" y="5025"/>
                    <a:pt x="289" y="5318"/>
                    <a:pt x="648" y="5318"/>
                  </a:cubicBezTo>
                  <a:lnTo>
                    <a:pt x="1398" y="5318"/>
                  </a:lnTo>
                  <a:lnTo>
                    <a:pt x="1398" y="4882"/>
                  </a:lnTo>
                  <a:lnTo>
                    <a:pt x="648" y="4882"/>
                  </a:lnTo>
                  <a:cubicBezTo>
                    <a:pt x="529" y="4882"/>
                    <a:pt x="431" y="4789"/>
                    <a:pt x="431" y="4669"/>
                  </a:cubicBezTo>
                  <a:lnTo>
                    <a:pt x="431" y="652"/>
                  </a:lnTo>
                  <a:cubicBezTo>
                    <a:pt x="431" y="533"/>
                    <a:pt x="529" y="435"/>
                    <a:pt x="648" y="435"/>
                  </a:cubicBezTo>
                  <a:lnTo>
                    <a:pt x="790" y="435"/>
                  </a:lnTo>
                  <a:lnTo>
                    <a:pt x="7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7216488" y="2421761"/>
              <a:ext cx="170562" cy="170562"/>
            </a:xfrm>
            <a:custGeom>
              <a:avLst/>
              <a:gdLst/>
              <a:ahLst/>
              <a:cxnLst/>
              <a:rect l="l" t="t" r="r" b="b"/>
              <a:pathLst>
                <a:path w="525" h="525" extrusionOk="0">
                  <a:moveTo>
                    <a:pt x="263" y="1"/>
                  </a:moveTo>
                  <a:cubicBezTo>
                    <a:pt x="121" y="1"/>
                    <a:pt x="1" y="121"/>
                    <a:pt x="1" y="263"/>
                  </a:cubicBezTo>
                  <a:cubicBezTo>
                    <a:pt x="1" y="410"/>
                    <a:pt x="121" y="525"/>
                    <a:pt x="263" y="525"/>
                  </a:cubicBezTo>
                  <a:cubicBezTo>
                    <a:pt x="409" y="525"/>
                    <a:pt x="525" y="410"/>
                    <a:pt x="525" y="263"/>
                  </a:cubicBezTo>
                  <a:cubicBezTo>
                    <a:pt x="525" y="121"/>
                    <a:pt x="409"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6886789" y="2421761"/>
              <a:ext cx="170237" cy="170562"/>
            </a:xfrm>
            <a:custGeom>
              <a:avLst/>
              <a:gdLst/>
              <a:ahLst/>
              <a:cxnLst/>
              <a:rect l="l" t="t" r="r" b="b"/>
              <a:pathLst>
                <a:path w="524" h="525" extrusionOk="0">
                  <a:moveTo>
                    <a:pt x="263" y="1"/>
                  </a:moveTo>
                  <a:cubicBezTo>
                    <a:pt x="116" y="1"/>
                    <a:pt x="1" y="121"/>
                    <a:pt x="1" y="263"/>
                  </a:cubicBezTo>
                  <a:cubicBezTo>
                    <a:pt x="1" y="410"/>
                    <a:pt x="116" y="525"/>
                    <a:pt x="263" y="525"/>
                  </a:cubicBezTo>
                  <a:cubicBezTo>
                    <a:pt x="404" y="525"/>
                    <a:pt x="524" y="410"/>
                    <a:pt x="524" y="263"/>
                  </a:cubicBezTo>
                  <a:cubicBezTo>
                    <a:pt x="524" y="121"/>
                    <a:pt x="404"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6971500" y="1325925"/>
              <a:ext cx="779100" cy="2675100"/>
            </a:xfrm>
            <a:prstGeom prst="roundRect">
              <a:avLst>
                <a:gd name="adj" fmla="val 427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6396165" y="1572523"/>
              <a:ext cx="1129608" cy="705639"/>
            </a:xfrm>
            <a:custGeom>
              <a:avLst/>
              <a:gdLst/>
              <a:ahLst/>
              <a:cxnLst/>
              <a:rect l="l" t="t" r="r" b="b"/>
              <a:pathLst>
                <a:path w="3477" h="2172" extrusionOk="0">
                  <a:moveTo>
                    <a:pt x="54" y="1"/>
                  </a:moveTo>
                  <a:cubicBezTo>
                    <a:pt x="27" y="1"/>
                    <a:pt x="0" y="23"/>
                    <a:pt x="0" y="54"/>
                  </a:cubicBezTo>
                  <a:lnTo>
                    <a:pt x="0" y="2118"/>
                  </a:lnTo>
                  <a:cubicBezTo>
                    <a:pt x="0" y="2149"/>
                    <a:pt x="27" y="2172"/>
                    <a:pt x="54" y="2172"/>
                  </a:cubicBezTo>
                  <a:lnTo>
                    <a:pt x="3423" y="2172"/>
                  </a:lnTo>
                  <a:cubicBezTo>
                    <a:pt x="3454" y="2172"/>
                    <a:pt x="3476" y="2149"/>
                    <a:pt x="3476" y="2118"/>
                  </a:cubicBezTo>
                  <a:lnTo>
                    <a:pt x="3476" y="54"/>
                  </a:lnTo>
                  <a:cubicBezTo>
                    <a:pt x="3476" y="23"/>
                    <a:pt x="3454" y="1"/>
                    <a:pt x="342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6971503" y="1572525"/>
              <a:ext cx="554277" cy="705623"/>
            </a:xfrm>
            <a:custGeom>
              <a:avLst/>
              <a:gdLst/>
              <a:ahLst/>
              <a:cxnLst/>
              <a:rect l="l" t="t" r="r" b="b"/>
              <a:pathLst>
                <a:path w="3477" h="2172" extrusionOk="0">
                  <a:moveTo>
                    <a:pt x="54" y="1"/>
                  </a:moveTo>
                  <a:cubicBezTo>
                    <a:pt x="27" y="1"/>
                    <a:pt x="0" y="23"/>
                    <a:pt x="0" y="54"/>
                  </a:cubicBezTo>
                  <a:lnTo>
                    <a:pt x="0" y="2118"/>
                  </a:lnTo>
                  <a:cubicBezTo>
                    <a:pt x="0" y="2149"/>
                    <a:pt x="27" y="2172"/>
                    <a:pt x="54" y="2172"/>
                  </a:cubicBezTo>
                  <a:lnTo>
                    <a:pt x="3423" y="2172"/>
                  </a:lnTo>
                  <a:cubicBezTo>
                    <a:pt x="3454" y="2172"/>
                    <a:pt x="3476" y="2149"/>
                    <a:pt x="3476" y="2118"/>
                  </a:cubicBezTo>
                  <a:lnTo>
                    <a:pt x="3476" y="54"/>
                  </a:lnTo>
                  <a:cubicBezTo>
                    <a:pt x="3476" y="23"/>
                    <a:pt x="3454" y="1"/>
                    <a:pt x="342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7216489" y="2421761"/>
              <a:ext cx="170562" cy="170562"/>
            </a:xfrm>
            <a:custGeom>
              <a:avLst/>
              <a:gdLst/>
              <a:ahLst/>
              <a:cxnLst/>
              <a:rect l="l" t="t" r="r" b="b"/>
              <a:pathLst>
                <a:path w="525" h="525" extrusionOk="0">
                  <a:moveTo>
                    <a:pt x="262" y="1"/>
                  </a:moveTo>
                  <a:cubicBezTo>
                    <a:pt x="121" y="1"/>
                    <a:pt x="0" y="121"/>
                    <a:pt x="0" y="263"/>
                  </a:cubicBezTo>
                  <a:cubicBezTo>
                    <a:pt x="0" y="410"/>
                    <a:pt x="121" y="525"/>
                    <a:pt x="262" y="525"/>
                  </a:cubicBezTo>
                  <a:cubicBezTo>
                    <a:pt x="409" y="525"/>
                    <a:pt x="524" y="410"/>
                    <a:pt x="524" y="263"/>
                  </a:cubicBezTo>
                  <a:cubicBezTo>
                    <a:pt x="524" y="121"/>
                    <a:pt x="409"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6971499" y="4003600"/>
              <a:ext cx="864197" cy="189401"/>
            </a:xfrm>
            <a:custGeom>
              <a:avLst/>
              <a:gdLst/>
              <a:ahLst/>
              <a:cxnLst/>
              <a:rect l="l" t="t" r="r" b="b"/>
              <a:pathLst>
                <a:path w="5386" h="583" extrusionOk="0">
                  <a:moveTo>
                    <a:pt x="54" y="1"/>
                  </a:moveTo>
                  <a:cubicBezTo>
                    <a:pt x="27" y="1"/>
                    <a:pt x="1" y="23"/>
                    <a:pt x="1" y="54"/>
                  </a:cubicBezTo>
                  <a:lnTo>
                    <a:pt x="1" y="529"/>
                  </a:lnTo>
                  <a:cubicBezTo>
                    <a:pt x="1" y="560"/>
                    <a:pt x="27" y="582"/>
                    <a:pt x="54" y="582"/>
                  </a:cubicBezTo>
                  <a:lnTo>
                    <a:pt x="5332" y="582"/>
                  </a:lnTo>
                  <a:cubicBezTo>
                    <a:pt x="5363" y="582"/>
                    <a:pt x="5385" y="560"/>
                    <a:pt x="5385" y="529"/>
                  </a:cubicBezTo>
                  <a:lnTo>
                    <a:pt x="5385" y="54"/>
                  </a:lnTo>
                  <a:cubicBezTo>
                    <a:pt x="5385" y="23"/>
                    <a:pt x="5363" y="1"/>
                    <a:pt x="5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 name="Google Shape;1019;p35"/>
            <p:cNvSpPr/>
            <p:nvPr/>
          </p:nvSpPr>
          <p:spPr>
            <a:xfrm flipH="1">
              <a:off x="6885787" y="2421838"/>
              <a:ext cx="170400" cy="170400"/>
            </a:xfrm>
            <a:prstGeom prst="pie">
              <a:avLst>
                <a:gd name="adj1" fmla="val 540347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6"/>
          <p:cNvSpPr txBox="1">
            <a:spLocks noGrp="1"/>
          </p:cNvSpPr>
          <p:nvPr>
            <p:ph type="title"/>
          </p:nvPr>
        </p:nvSpPr>
        <p:spPr>
          <a:xfrm>
            <a:off x="713232" y="385724"/>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Year Versus Sold Price Bar Plot Image</a:t>
            </a:r>
            <a:endParaRPr/>
          </a:p>
        </p:txBody>
      </p:sp>
      <p:grpSp>
        <p:nvGrpSpPr>
          <p:cNvPr id="1025" name="Google Shape;1025;p36"/>
          <p:cNvGrpSpPr/>
          <p:nvPr/>
        </p:nvGrpSpPr>
        <p:grpSpPr>
          <a:xfrm>
            <a:off x="6949498" y="2768618"/>
            <a:ext cx="1938276" cy="2372625"/>
            <a:chOff x="1411475" y="323425"/>
            <a:chExt cx="311650" cy="381500"/>
          </a:xfrm>
        </p:grpSpPr>
        <p:sp>
          <p:nvSpPr>
            <p:cNvPr id="1026" name="Google Shape;1026;p36"/>
            <p:cNvSpPr/>
            <p:nvPr/>
          </p:nvSpPr>
          <p:spPr>
            <a:xfrm>
              <a:off x="1548150" y="616725"/>
              <a:ext cx="38300" cy="88200"/>
            </a:xfrm>
            <a:custGeom>
              <a:avLst/>
              <a:gdLst/>
              <a:ahLst/>
              <a:cxnLst/>
              <a:rect l="l" t="t" r="r" b="b"/>
              <a:pathLst>
                <a:path w="1532" h="3528" extrusionOk="0">
                  <a:moveTo>
                    <a:pt x="1" y="1"/>
                  </a:moveTo>
                  <a:lnTo>
                    <a:pt x="1" y="3527"/>
                  </a:lnTo>
                  <a:lnTo>
                    <a:pt x="1532" y="3527"/>
                  </a:lnTo>
                  <a:lnTo>
                    <a:pt x="1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1567250" y="616725"/>
              <a:ext cx="19200" cy="88200"/>
            </a:xfrm>
            <a:custGeom>
              <a:avLst/>
              <a:gdLst/>
              <a:ahLst/>
              <a:cxnLst/>
              <a:rect l="l" t="t" r="r" b="b"/>
              <a:pathLst>
                <a:path w="768" h="3528" extrusionOk="0">
                  <a:moveTo>
                    <a:pt x="733" y="1"/>
                  </a:moveTo>
                  <a:lnTo>
                    <a:pt x="0" y="730"/>
                  </a:lnTo>
                  <a:lnTo>
                    <a:pt x="0" y="3527"/>
                  </a:lnTo>
                  <a:lnTo>
                    <a:pt x="768" y="3527"/>
                  </a:lnTo>
                  <a:lnTo>
                    <a:pt x="768" y="1"/>
                  </a:lnTo>
                  <a:close/>
                </a:path>
              </a:pathLst>
            </a:custGeom>
            <a:solidFill>
              <a:srgbClr val="DAD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1411475" y="323425"/>
              <a:ext cx="311650" cy="311550"/>
            </a:xfrm>
            <a:custGeom>
              <a:avLst/>
              <a:gdLst/>
              <a:ahLst/>
              <a:cxnLst/>
              <a:rect l="l" t="t" r="r" b="b"/>
              <a:pathLst>
                <a:path w="12466" h="12462" extrusionOk="0">
                  <a:moveTo>
                    <a:pt x="6231" y="1"/>
                  </a:moveTo>
                  <a:lnTo>
                    <a:pt x="1" y="6231"/>
                  </a:lnTo>
                  <a:lnTo>
                    <a:pt x="6231" y="12462"/>
                  </a:lnTo>
                  <a:lnTo>
                    <a:pt x="12465" y="6231"/>
                  </a:lnTo>
                  <a:lnTo>
                    <a:pt x="6231" y="1"/>
                  </a:lnTo>
                  <a:close/>
                </a:path>
              </a:pathLst>
            </a:custGeom>
            <a:solidFill>
              <a:srgbClr val="FFD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1428175" y="340525"/>
              <a:ext cx="278250" cy="277425"/>
            </a:xfrm>
            <a:custGeom>
              <a:avLst/>
              <a:gdLst/>
              <a:ahLst/>
              <a:cxnLst/>
              <a:rect l="l" t="t" r="r" b="b"/>
              <a:pathLst>
                <a:path w="11130" h="11097" extrusionOk="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1567250" y="340450"/>
              <a:ext cx="139175" cy="277500"/>
            </a:xfrm>
            <a:custGeom>
              <a:avLst/>
              <a:gdLst/>
              <a:ahLst/>
              <a:cxnLst/>
              <a:rect l="l" t="t" r="r" b="b"/>
              <a:pathLst>
                <a:path w="5567" h="11100" extrusionOk="0">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1567250" y="323425"/>
              <a:ext cx="155875" cy="311550"/>
            </a:xfrm>
            <a:custGeom>
              <a:avLst/>
              <a:gdLst/>
              <a:ahLst/>
              <a:cxnLst/>
              <a:rect l="l" t="t" r="r" b="b"/>
              <a:pathLst>
                <a:path w="6235" h="12462" extrusionOk="0">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1567250" y="400500"/>
              <a:ext cx="45175" cy="159650"/>
            </a:xfrm>
            <a:custGeom>
              <a:avLst/>
              <a:gdLst/>
              <a:ahLst/>
              <a:cxnLst/>
              <a:rect l="l" t="t" r="r" b="b"/>
              <a:pathLst>
                <a:path w="1807" h="6386" extrusionOk="0">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1526225" y="400500"/>
              <a:ext cx="86200" cy="159650"/>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36"/>
          <p:cNvSpPr txBox="1">
            <a:spLocks noGrp="1"/>
          </p:cNvSpPr>
          <p:nvPr>
            <p:ph type="subTitle" idx="1"/>
          </p:nvPr>
        </p:nvSpPr>
        <p:spPr>
          <a:xfrm>
            <a:off x="5290900" y="1979925"/>
            <a:ext cx="25758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
              <a:t>INSERT IMPORTANT NUMBERS</a:t>
            </a:r>
            <a:endParaRPr/>
          </a:p>
        </p:txBody>
      </p:sp>
      <p:sp>
        <p:nvSpPr>
          <p:cNvPr id="1035" name="Google Shape;1035;p36"/>
          <p:cNvSpPr txBox="1">
            <a:spLocks noGrp="1"/>
          </p:cNvSpPr>
          <p:nvPr>
            <p:ph type="subTitle" idx="2"/>
          </p:nvPr>
        </p:nvSpPr>
        <p:spPr>
          <a:xfrm>
            <a:off x="720754" y="3834325"/>
            <a:ext cx="5570400" cy="5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While mostly a standard increase in price from year to year, one thing of note is a significant jump between 2020 and 2021 and 2022 and 2023.</a:t>
            </a:r>
            <a:endParaRPr sz="1400"/>
          </a:p>
        </p:txBody>
      </p:sp>
      <p:pic>
        <p:nvPicPr>
          <p:cNvPr id="1036" name="Google Shape;1036;p36"/>
          <p:cNvPicPr preferRelativeResize="0"/>
          <p:nvPr/>
        </p:nvPicPr>
        <p:blipFill>
          <a:blip r:embed="rId3">
            <a:alphaModFix/>
          </a:blip>
          <a:stretch>
            <a:fillRect/>
          </a:stretch>
        </p:blipFill>
        <p:spPr>
          <a:xfrm>
            <a:off x="748825" y="1329275"/>
            <a:ext cx="7117875" cy="2372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37"/>
          <p:cNvSpPr txBox="1">
            <a:spLocks noGrp="1"/>
          </p:cNvSpPr>
          <p:nvPr>
            <p:ph type="title"/>
          </p:nvPr>
        </p:nvSpPr>
        <p:spPr>
          <a:xfrm>
            <a:off x="713232" y="385724"/>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Year vs Miles Bar Plot</a:t>
            </a:r>
            <a:endParaRPr/>
          </a:p>
        </p:txBody>
      </p:sp>
      <p:grpSp>
        <p:nvGrpSpPr>
          <p:cNvPr id="1042" name="Google Shape;1042;p37"/>
          <p:cNvGrpSpPr/>
          <p:nvPr/>
        </p:nvGrpSpPr>
        <p:grpSpPr>
          <a:xfrm>
            <a:off x="6949498" y="2768618"/>
            <a:ext cx="1938276" cy="2372625"/>
            <a:chOff x="1411475" y="323425"/>
            <a:chExt cx="311650" cy="381500"/>
          </a:xfrm>
        </p:grpSpPr>
        <p:sp>
          <p:nvSpPr>
            <p:cNvPr id="1043" name="Google Shape;1043;p37"/>
            <p:cNvSpPr/>
            <p:nvPr/>
          </p:nvSpPr>
          <p:spPr>
            <a:xfrm>
              <a:off x="1548150" y="616725"/>
              <a:ext cx="38300" cy="88200"/>
            </a:xfrm>
            <a:custGeom>
              <a:avLst/>
              <a:gdLst/>
              <a:ahLst/>
              <a:cxnLst/>
              <a:rect l="l" t="t" r="r" b="b"/>
              <a:pathLst>
                <a:path w="1532" h="3528" extrusionOk="0">
                  <a:moveTo>
                    <a:pt x="1" y="1"/>
                  </a:moveTo>
                  <a:lnTo>
                    <a:pt x="1" y="3527"/>
                  </a:lnTo>
                  <a:lnTo>
                    <a:pt x="1532" y="3527"/>
                  </a:lnTo>
                  <a:lnTo>
                    <a:pt x="1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1567250" y="616725"/>
              <a:ext cx="19200" cy="88200"/>
            </a:xfrm>
            <a:custGeom>
              <a:avLst/>
              <a:gdLst/>
              <a:ahLst/>
              <a:cxnLst/>
              <a:rect l="l" t="t" r="r" b="b"/>
              <a:pathLst>
                <a:path w="768" h="3528" extrusionOk="0">
                  <a:moveTo>
                    <a:pt x="733" y="1"/>
                  </a:moveTo>
                  <a:lnTo>
                    <a:pt x="0" y="730"/>
                  </a:lnTo>
                  <a:lnTo>
                    <a:pt x="0" y="3527"/>
                  </a:lnTo>
                  <a:lnTo>
                    <a:pt x="768" y="3527"/>
                  </a:lnTo>
                  <a:lnTo>
                    <a:pt x="768" y="1"/>
                  </a:lnTo>
                  <a:close/>
                </a:path>
              </a:pathLst>
            </a:custGeom>
            <a:solidFill>
              <a:srgbClr val="DAD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7"/>
            <p:cNvSpPr/>
            <p:nvPr/>
          </p:nvSpPr>
          <p:spPr>
            <a:xfrm>
              <a:off x="1411475" y="323425"/>
              <a:ext cx="311650" cy="311550"/>
            </a:xfrm>
            <a:custGeom>
              <a:avLst/>
              <a:gdLst/>
              <a:ahLst/>
              <a:cxnLst/>
              <a:rect l="l" t="t" r="r" b="b"/>
              <a:pathLst>
                <a:path w="12466" h="12462" extrusionOk="0">
                  <a:moveTo>
                    <a:pt x="6231" y="1"/>
                  </a:moveTo>
                  <a:lnTo>
                    <a:pt x="1" y="6231"/>
                  </a:lnTo>
                  <a:lnTo>
                    <a:pt x="6231" y="12462"/>
                  </a:lnTo>
                  <a:lnTo>
                    <a:pt x="12465" y="6231"/>
                  </a:lnTo>
                  <a:lnTo>
                    <a:pt x="6231" y="1"/>
                  </a:lnTo>
                  <a:close/>
                </a:path>
              </a:pathLst>
            </a:custGeom>
            <a:solidFill>
              <a:srgbClr val="FFD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7"/>
            <p:cNvSpPr/>
            <p:nvPr/>
          </p:nvSpPr>
          <p:spPr>
            <a:xfrm>
              <a:off x="1428175" y="340525"/>
              <a:ext cx="278250" cy="277425"/>
            </a:xfrm>
            <a:custGeom>
              <a:avLst/>
              <a:gdLst/>
              <a:ahLst/>
              <a:cxnLst/>
              <a:rect l="l" t="t" r="r" b="b"/>
              <a:pathLst>
                <a:path w="11130" h="11097" extrusionOk="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1567250" y="340450"/>
              <a:ext cx="139175" cy="277500"/>
            </a:xfrm>
            <a:custGeom>
              <a:avLst/>
              <a:gdLst/>
              <a:ahLst/>
              <a:cxnLst/>
              <a:rect l="l" t="t" r="r" b="b"/>
              <a:pathLst>
                <a:path w="5567" h="11100" extrusionOk="0">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1567250" y="323425"/>
              <a:ext cx="155875" cy="311550"/>
            </a:xfrm>
            <a:custGeom>
              <a:avLst/>
              <a:gdLst/>
              <a:ahLst/>
              <a:cxnLst/>
              <a:rect l="l" t="t" r="r" b="b"/>
              <a:pathLst>
                <a:path w="6235" h="12462" extrusionOk="0">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1567250" y="400500"/>
              <a:ext cx="45175" cy="159650"/>
            </a:xfrm>
            <a:custGeom>
              <a:avLst/>
              <a:gdLst/>
              <a:ahLst/>
              <a:cxnLst/>
              <a:rect l="l" t="t" r="r" b="b"/>
              <a:pathLst>
                <a:path w="1807" h="6386" extrusionOk="0">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1526225" y="400500"/>
              <a:ext cx="86200" cy="159650"/>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37"/>
          <p:cNvSpPr txBox="1">
            <a:spLocks noGrp="1"/>
          </p:cNvSpPr>
          <p:nvPr>
            <p:ph type="subTitle" idx="2"/>
          </p:nvPr>
        </p:nvSpPr>
        <p:spPr>
          <a:xfrm>
            <a:off x="720755" y="3834325"/>
            <a:ext cx="5830800" cy="5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can see a correlation between age of car and miles. This is because the newer the car, the less miles it has. </a:t>
            </a:r>
            <a:endParaRPr sz="1400"/>
          </a:p>
        </p:txBody>
      </p:sp>
      <p:pic>
        <p:nvPicPr>
          <p:cNvPr id="1052" name="Google Shape;1052;p37"/>
          <p:cNvPicPr preferRelativeResize="0"/>
          <p:nvPr/>
        </p:nvPicPr>
        <p:blipFill>
          <a:blip r:embed="rId3">
            <a:alphaModFix/>
          </a:blip>
          <a:stretch>
            <a:fillRect/>
          </a:stretch>
        </p:blipFill>
        <p:spPr>
          <a:xfrm>
            <a:off x="659950" y="1152425"/>
            <a:ext cx="6949500" cy="2316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38"/>
          <p:cNvSpPr txBox="1">
            <a:spLocks noGrp="1"/>
          </p:cNvSpPr>
          <p:nvPr>
            <p:ph type="title"/>
          </p:nvPr>
        </p:nvSpPr>
        <p:spPr>
          <a:xfrm>
            <a:off x="1596782" y="262349"/>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Pie Chart of Values</a:t>
            </a:r>
            <a:endParaRPr/>
          </a:p>
        </p:txBody>
      </p:sp>
      <p:grpSp>
        <p:nvGrpSpPr>
          <p:cNvPr id="1058" name="Google Shape;1058;p38"/>
          <p:cNvGrpSpPr/>
          <p:nvPr/>
        </p:nvGrpSpPr>
        <p:grpSpPr>
          <a:xfrm>
            <a:off x="6949498" y="2768618"/>
            <a:ext cx="1938276" cy="2372625"/>
            <a:chOff x="1411475" y="323425"/>
            <a:chExt cx="311650" cy="381500"/>
          </a:xfrm>
        </p:grpSpPr>
        <p:sp>
          <p:nvSpPr>
            <p:cNvPr id="1059" name="Google Shape;1059;p38"/>
            <p:cNvSpPr/>
            <p:nvPr/>
          </p:nvSpPr>
          <p:spPr>
            <a:xfrm>
              <a:off x="1548150" y="616725"/>
              <a:ext cx="38300" cy="88200"/>
            </a:xfrm>
            <a:custGeom>
              <a:avLst/>
              <a:gdLst/>
              <a:ahLst/>
              <a:cxnLst/>
              <a:rect l="l" t="t" r="r" b="b"/>
              <a:pathLst>
                <a:path w="1532" h="3528" extrusionOk="0">
                  <a:moveTo>
                    <a:pt x="1" y="1"/>
                  </a:moveTo>
                  <a:lnTo>
                    <a:pt x="1" y="3527"/>
                  </a:lnTo>
                  <a:lnTo>
                    <a:pt x="1532" y="3527"/>
                  </a:lnTo>
                  <a:lnTo>
                    <a:pt x="1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a:off x="1567250" y="616725"/>
              <a:ext cx="19200" cy="88200"/>
            </a:xfrm>
            <a:custGeom>
              <a:avLst/>
              <a:gdLst/>
              <a:ahLst/>
              <a:cxnLst/>
              <a:rect l="l" t="t" r="r" b="b"/>
              <a:pathLst>
                <a:path w="768" h="3528" extrusionOk="0">
                  <a:moveTo>
                    <a:pt x="733" y="1"/>
                  </a:moveTo>
                  <a:lnTo>
                    <a:pt x="0" y="730"/>
                  </a:lnTo>
                  <a:lnTo>
                    <a:pt x="0" y="3527"/>
                  </a:lnTo>
                  <a:lnTo>
                    <a:pt x="768" y="3527"/>
                  </a:lnTo>
                  <a:lnTo>
                    <a:pt x="768" y="1"/>
                  </a:lnTo>
                  <a:close/>
                </a:path>
              </a:pathLst>
            </a:custGeom>
            <a:solidFill>
              <a:srgbClr val="DAD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1411475" y="323425"/>
              <a:ext cx="311650" cy="311550"/>
            </a:xfrm>
            <a:custGeom>
              <a:avLst/>
              <a:gdLst/>
              <a:ahLst/>
              <a:cxnLst/>
              <a:rect l="l" t="t" r="r" b="b"/>
              <a:pathLst>
                <a:path w="12466" h="12462" extrusionOk="0">
                  <a:moveTo>
                    <a:pt x="6231" y="1"/>
                  </a:moveTo>
                  <a:lnTo>
                    <a:pt x="1" y="6231"/>
                  </a:lnTo>
                  <a:lnTo>
                    <a:pt x="6231" y="12462"/>
                  </a:lnTo>
                  <a:lnTo>
                    <a:pt x="12465" y="6231"/>
                  </a:lnTo>
                  <a:lnTo>
                    <a:pt x="6231" y="1"/>
                  </a:lnTo>
                  <a:close/>
                </a:path>
              </a:pathLst>
            </a:custGeom>
            <a:solidFill>
              <a:srgbClr val="FFD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a:off x="1428175" y="340525"/>
              <a:ext cx="278250" cy="277425"/>
            </a:xfrm>
            <a:custGeom>
              <a:avLst/>
              <a:gdLst/>
              <a:ahLst/>
              <a:cxnLst/>
              <a:rect l="l" t="t" r="r" b="b"/>
              <a:pathLst>
                <a:path w="11130" h="11097" extrusionOk="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a:off x="1567250" y="340450"/>
              <a:ext cx="139175" cy="277500"/>
            </a:xfrm>
            <a:custGeom>
              <a:avLst/>
              <a:gdLst/>
              <a:ahLst/>
              <a:cxnLst/>
              <a:rect l="l" t="t" r="r" b="b"/>
              <a:pathLst>
                <a:path w="5567" h="11100" extrusionOk="0">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8"/>
            <p:cNvSpPr/>
            <p:nvPr/>
          </p:nvSpPr>
          <p:spPr>
            <a:xfrm>
              <a:off x="1567250" y="323425"/>
              <a:ext cx="155875" cy="311550"/>
            </a:xfrm>
            <a:custGeom>
              <a:avLst/>
              <a:gdLst/>
              <a:ahLst/>
              <a:cxnLst/>
              <a:rect l="l" t="t" r="r" b="b"/>
              <a:pathLst>
                <a:path w="6235" h="12462" extrusionOk="0">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8"/>
            <p:cNvSpPr/>
            <p:nvPr/>
          </p:nvSpPr>
          <p:spPr>
            <a:xfrm>
              <a:off x="1567250" y="400500"/>
              <a:ext cx="45175" cy="159650"/>
            </a:xfrm>
            <a:custGeom>
              <a:avLst/>
              <a:gdLst/>
              <a:ahLst/>
              <a:cxnLst/>
              <a:rect l="l" t="t" r="r" b="b"/>
              <a:pathLst>
                <a:path w="1807" h="6386" extrusionOk="0">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8"/>
            <p:cNvSpPr/>
            <p:nvPr/>
          </p:nvSpPr>
          <p:spPr>
            <a:xfrm>
              <a:off x="1526225" y="400500"/>
              <a:ext cx="86200" cy="159650"/>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 name="Google Shape;1067;p38"/>
          <p:cNvSpPr txBox="1">
            <a:spLocks noGrp="1"/>
          </p:cNvSpPr>
          <p:nvPr>
            <p:ph type="subTitle" idx="2"/>
          </p:nvPr>
        </p:nvSpPr>
        <p:spPr>
          <a:xfrm>
            <a:off x="556613" y="4634075"/>
            <a:ext cx="6737100" cy="37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Based on our sample data, the top 3 most sold cars  are Nissan, Ford, and Chevrolet. </a:t>
            </a:r>
            <a:endParaRPr/>
          </a:p>
        </p:txBody>
      </p:sp>
      <p:pic>
        <p:nvPicPr>
          <p:cNvPr id="1068" name="Google Shape;1068;p38"/>
          <p:cNvPicPr preferRelativeResize="0"/>
          <p:nvPr/>
        </p:nvPicPr>
        <p:blipFill>
          <a:blip r:embed="rId3">
            <a:alphaModFix/>
          </a:blip>
          <a:stretch>
            <a:fillRect/>
          </a:stretch>
        </p:blipFill>
        <p:spPr>
          <a:xfrm>
            <a:off x="978650" y="705425"/>
            <a:ext cx="5893025" cy="3928649"/>
          </a:xfrm>
          <a:prstGeom prst="rect">
            <a:avLst/>
          </a:prstGeom>
          <a:noFill/>
          <a:ln>
            <a:noFill/>
          </a:ln>
        </p:spPr>
      </p:pic>
    </p:spTree>
  </p:cSld>
  <p:clrMapOvr>
    <a:masterClrMapping/>
  </p:clrMapOvr>
</p:sld>
</file>

<file path=ppt/theme/theme1.xml><?xml version="1.0" encoding="utf-8"?>
<a:theme xmlns:a="http://schemas.openxmlformats.org/drawingml/2006/main" name="Driving Center Company Profile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663</Words>
  <Application>Microsoft Office PowerPoint</Application>
  <PresentationFormat>On-screen Show (16:9)</PresentationFormat>
  <Paragraphs>68</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Open Sans</vt:lpstr>
      <vt:lpstr>Arial</vt:lpstr>
      <vt:lpstr>Lato</vt:lpstr>
      <vt:lpstr>Ubuntu</vt:lpstr>
      <vt:lpstr>Krona One</vt:lpstr>
      <vt:lpstr>Muli</vt:lpstr>
      <vt:lpstr>Driving Center Company Profile by Slidesgo</vt:lpstr>
      <vt:lpstr>Keeping it Wheel Group 8 - Final Project</vt:lpstr>
      <vt:lpstr>Our Data Analysts</vt:lpstr>
      <vt:lpstr>Buying a car for the first time can be a stressful experience, especially if you’re a recent college graduate. We have a client, Francisco, who has just graduated college and is looking for a new car to commute to his new job. We were hired to predict car prices to help our client make the best economical decision on his car purchase. We used Supervised Machine Learning Algorithms with our Datasets. We also used Jupyter notebook, python, pandas for cleaning and SQL database as our data retrieval source in our ETL process. We then loaded data into an interactive Tableau dashboard and created a website using HTML.</vt:lpstr>
      <vt:lpstr>Data ETL</vt:lpstr>
      <vt:lpstr>Cleaned Data</vt:lpstr>
      <vt:lpstr>MACHINE LEARNING MODELS</vt:lpstr>
      <vt:lpstr>Year Versus Sold Price Bar Plot Image</vt:lpstr>
      <vt:lpstr>Year vs Miles Bar Plot</vt:lpstr>
      <vt:lpstr>Pie Chart of Values</vt:lpstr>
      <vt:lpstr>Heatmap of year, miles, sold price</vt:lpstr>
      <vt:lpstr>Tableau: Car Selection Dashboard</vt:lpstr>
      <vt:lpstr>Website Creation</vt:lpstr>
      <vt:lpstr>With our car prediction model and interactive dashboard, we feel that Francisco will have enough information on car prices and car options available to him. He will be able to make the best economical decision in choosing his first car. </vt:lpstr>
      <vt:lpstr>PowerPoint Presentation</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Keeping it Wheel Group 8 - Final Project</dc:title>
  <cp:lastModifiedBy>Vertta Starr Moody</cp:lastModifiedBy>
  <cp:revision>1</cp:revision>
  <dcterms:modified xsi:type="dcterms:W3CDTF">2022-11-30T00:56:23Z</dcterms:modified>
</cp:coreProperties>
</file>